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 varScale="1">
        <p:scale>
          <a:sx n="71" d="100"/>
          <a:sy n="71" d="100"/>
        </p:scale>
        <p:origin x="13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o mortola" userId="4d894c82b4058bb6" providerId="LiveId" clId="{A17041F4-E2D9-4E8B-8ABF-EF2A740BEFE8}"/>
    <pc:docChg chg="undo custSel modSld">
      <pc:chgData name="martino mortola" userId="4d894c82b4058bb6" providerId="LiveId" clId="{A17041F4-E2D9-4E8B-8ABF-EF2A740BEFE8}" dt="2023-10-11T10:02:12.028" v="272" actId="1076"/>
      <pc:docMkLst>
        <pc:docMk/>
      </pc:docMkLst>
      <pc:sldChg chg="addSp delSp modSp mod">
        <pc:chgData name="martino mortola" userId="4d894c82b4058bb6" providerId="LiveId" clId="{A17041F4-E2D9-4E8B-8ABF-EF2A740BEFE8}" dt="2023-10-11T10:02:12.028" v="272" actId="1076"/>
        <pc:sldMkLst>
          <pc:docMk/>
          <pc:sldMk cId="3638044604" sldId="256"/>
        </pc:sldMkLst>
        <pc:spChg chg="add del mod">
          <ac:chgData name="martino mortola" userId="4d894c82b4058bb6" providerId="LiveId" clId="{A17041F4-E2D9-4E8B-8ABF-EF2A740BEFE8}" dt="2023-10-11T10:02:10.995" v="271" actId="14100"/>
          <ac:spMkLst>
            <pc:docMk/>
            <pc:sldMk cId="3638044604" sldId="256"/>
            <ac:spMk id="3" creationId="{52410193-1440-E94B-3FD7-013D384FBAD3}"/>
          </ac:spMkLst>
        </pc:spChg>
        <pc:spChg chg="add del mod">
          <ac:chgData name="martino mortola" userId="4d894c82b4058bb6" providerId="LiveId" clId="{A17041F4-E2D9-4E8B-8ABF-EF2A740BEFE8}" dt="2023-10-11T10:01:24.955" v="156" actId="478"/>
          <ac:spMkLst>
            <pc:docMk/>
            <pc:sldMk cId="3638044604" sldId="256"/>
            <ac:spMk id="6" creationId="{89B52DA9-34D4-1AEB-9FE7-2080840AED0D}"/>
          </ac:spMkLst>
        </pc:spChg>
        <pc:picChg chg="mod">
          <ac:chgData name="martino mortola" userId="4d894c82b4058bb6" providerId="LiveId" clId="{A17041F4-E2D9-4E8B-8ABF-EF2A740BEFE8}" dt="2023-10-11T10:02:12.028" v="272" actId="1076"/>
          <ac:picMkLst>
            <pc:docMk/>
            <pc:sldMk cId="3638044604" sldId="256"/>
            <ac:picMk id="4" creationId="{3BFB9048-75C5-9C81-FF0A-B26096D5AA5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F1C56-8A72-4858-851C-F15B634C7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9200" y="1122362"/>
            <a:ext cx="8876022" cy="3744209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1834EB-45A5-426C-824A-8F07CA8F6D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9200" y="5230134"/>
            <a:ext cx="4876800" cy="942065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D55F2-5374-4778-B1EE-98996792D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044F8-E727-4D63-B6D6-26482F83D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41F76-D956-4205-AD99-E91FD5FCC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380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A6D4F-1C6D-40FB-9A92-C86C4E15C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67BDDB-F95B-4041-AA53-71BBCB26D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77052-C8EA-459E-9E10-8EE28C50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E6650-E3AD-4C98-88FE-F5152966F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4FED5-B228-4E3C-BFEE-0BC47D950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894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0A243A-5463-4C65-85DA-03BECDAE63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1898" y="854169"/>
            <a:ext cx="2674301" cy="5322793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10153C-6948-4108-8FF1-033F66D4CA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854169"/>
            <a:ext cx="7886700" cy="532279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45988-B24C-46FE-87B0-55D4FB7C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AB2DB-BD1F-41F7-AC5E-57249C270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1E3DB-BDAB-40CA-ABA3-A3662C068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459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11A1B-E09A-4F93-BC68-B160114AF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8C4A9-27ED-4E86-A256-5009E3134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 sz="1400"/>
            </a:lvl3pPr>
            <a:lvl4pPr>
              <a:lnSpc>
                <a:spcPct val="120000"/>
              </a:lnSpc>
              <a:defRPr sz="1200"/>
            </a:lvl4pPr>
            <a:lvl5pPr>
              <a:lnSpc>
                <a:spcPct val="1200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CF91C-8771-4949-A397-928A5743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EA0ED-4961-4254-B34E-71D14C4E0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97152-BD97-4A72-8B07-CD2BC57B8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405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4EAF4-C10D-4650-9587-15DA8E9F9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368862"/>
            <a:ext cx="9486900" cy="3679656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1D5C2-6E93-4B23-A0CA-D5D7E735C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0" y="5318974"/>
            <a:ext cx="9486900" cy="85322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15BFB-5D28-4ABE-AD37-0C6C3FD9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4035B-0539-4A03-87C0-22E52C98B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27ADF-48C9-49CF-BD4D-82399BF64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071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1A2FB-0310-4935-B7F7-E47876CD4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87C14-52AB-4AAC-9038-29CF58EA6E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9200" y="2168278"/>
            <a:ext cx="4702921" cy="41563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2E45A-DCC0-4701-9D67-EF56AECE3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9880" y="2168278"/>
            <a:ext cx="4782699" cy="41563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AF0813-A167-4D17-AA79-07BD9765F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940D7-D4C1-4C24-95F3-29A849CEE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49AB7-007E-4D4D-A2C1-2C5C3310C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159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0184-BDFD-48DE-B858-B81887BFD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9753599" cy="1577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4FEB2-6EEC-49D4-9466-0F7A6EDB0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1" y="2095930"/>
            <a:ext cx="4507931" cy="758650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E8CF0-BAB6-4BF2-836F-FED0AF88A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19201" y="2938410"/>
            <a:ext cx="4507930" cy="338619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0751AB-FCF0-450B-A6DF-9B9A2AD2C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64867" y="2095930"/>
            <a:ext cx="4507932" cy="758650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3898E7-3130-4CE6-AA11-C9CC8214EA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64867" y="2938410"/>
            <a:ext cx="4507932" cy="338619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D85675-9678-4CB3-9AAB-D727D2B58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5F8314-1849-461A-AAF2-BF149646D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69738E-5865-473C-BAFB-BDB385C06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091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7AC40-59FF-4CE3-B49C-C824A784C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9493249" cy="1577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2FAB63-E9CE-4359-A54B-07AC7E9BB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939854-5165-4C41-8DCA-D42DFD7D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1768E0-4535-4B0D-8B94-4C10740B0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91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4678E3-D115-4E49-9ECB-656CF2319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21E6FC-7F84-4673-81D6-B85FE26DA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0318A-245C-4841-AB57-CEC5CC124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884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F847B-9D86-47FF-B24A-EEA5F73EA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457200"/>
            <a:ext cx="3776472" cy="2852928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C0675-AD2F-44DC-8FF3-4454258A5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7582" y="987425"/>
            <a:ext cx="5948618" cy="48736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D96356-C0F0-4C22-B9B6-C7E0BE4F3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9200" y="3484210"/>
            <a:ext cx="3768934" cy="238477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3EFD71-2ACA-4041-9EA2-86E7B81C3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ECACE3-32A8-4245-97AC-5797C147E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63845-314D-499C-BB75-CE9162BE6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205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6D3DB-B1F8-4892-96F7-0BE21DE63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457200"/>
            <a:ext cx="3932349" cy="2852670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0AB405-B2E9-4C4B-930C-CF1B63342F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74810" y="657055"/>
            <a:ext cx="5831389" cy="55151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AF82ED-5295-4670-A3A8-B7813FF47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9199" y="3484210"/>
            <a:ext cx="3768934" cy="23768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8BCDD2-4389-41FA-BE68-6805E3290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1D4C8-D966-41BE-B38F-54B9134FF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A7339F-1169-4FB1-8FAA-781335ECB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680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104591-A10E-46C3-952B-F25DCBDAD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9493249" cy="15779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77F62-7300-4B81-8F9B-D040A0EE1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0" y="2318032"/>
            <a:ext cx="9493250" cy="4006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52CF0-2C7E-4A4C-BD7E-B7CEFF0DC4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2630" y="6356349"/>
            <a:ext cx="30638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8C1E1FAD-7351-4908-963A-08EA8E4AB7A0}" type="datetimeFigureOut">
              <a:rPr lang="en-US" smtClean="0"/>
              <a:pPr/>
              <a:t>10/11/2023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49E98-61B4-4398-B18F-534336EA17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099372" y="4308656"/>
            <a:ext cx="34712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6DC5D-5820-4314-ADE6-9CD1C7D4A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6670" y="6356349"/>
            <a:ext cx="5761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1CF2D47E-0AF1-4C27-801F-64E3E5BF7F72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1122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40" r:id="rId6"/>
    <p:sldLayoutId id="2147483745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4000" i="1" kern="1200">
          <a:solidFill>
            <a:srgbClr val="000000"/>
          </a:solidFill>
          <a:highlight>
            <a:srgbClr val="FFFF00"/>
          </a:highligh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Consolas" panose="020B0609020204030204" pitchFamily="49" charset="0"/>
        <a:buChar char="+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indent="-228600" algn="l" defTabSz="914400" rtl="0" eaLnBrk="1" latinLnBrk="0" hangingPunct="1">
        <a:lnSpc>
          <a:spcPct val="120000"/>
        </a:lnSpc>
        <a:spcBef>
          <a:spcPts val="500"/>
        </a:spcBef>
        <a:buFont typeface="Consolas" panose="020B0609020204030204" pitchFamily="49" charset="0"/>
        <a:buChar char="+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58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4B41654-6813-4B8B-8AF9-6134D6BB1D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E93070F-7718-4268-9A46-202B06E06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2808706" y="3856382"/>
            <a:ext cx="9383294" cy="3001903"/>
          </a:xfrm>
          <a:custGeom>
            <a:avLst/>
            <a:gdLst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370426 w 9288370"/>
              <a:gd name="connsiteY2" fmla="*/ 1702965 h 1858154"/>
              <a:gd name="connsiteX3" fmla="*/ 832307 w 9288370"/>
              <a:gd name="connsiteY3" fmla="*/ 1538702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456865 w 9288370"/>
              <a:gd name="connsiteY6" fmla="*/ 1510292 h 1858154"/>
              <a:gd name="connsiteX7" fmla="*/ 1463005 w 9288370"/>
              <a:gd name="connsiteY7" fmla="*/ 1511279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1794234 w 9288370"/>
              <a:gd name="connsiteY10" fmla="*/ 1464331 h 1858154"/>
              <a:gd name="connsiteX11" fmla="*/ 2101780 w 9288370"/>
              <a:gd name="connsiteY11" fmla="*/ 1409907 h 1858154"/>
              <a:gd name="connsiteX12" fmla="*/ 2244830 w 9288370"/>
              <a:gd name="connsiteY12" fmla="*/ 1388540 h 1858154"/>
              <a:gd name="connsiteX13" fmla="*/ 2428648 w 9288370"/>
              <a:gd name="connsiteY13" fmla="*/ 1372736 h 1858154"/>
              <a:gd name="connsiteX14" fmla="*/ 2645882 w 9288370"/>
              <a:gd name="connsiteY14" fmla="*/ 1341971 h 1858154"/>
              <a:gd name="connsiteX15" fmla="*/ 2707413 w 9288370"/>
              <a:gd name="connsiteY15" fmla="*/ 1347156 h 1858154"/>
              <a:gd name="connsiteX16" fmla="*/ 2843134 w 9288370"/>
              <a:gd name="connsiteY16" fmla="*/ 1323561 h 1858154"/>
              <a:gd name="connsiteX17" fmla="*/ 2923804 w 9288370"/>
              <a:gd name="connsiteY17" fmla="*/ 1314224 h 1858154"/>
              <a:gd name="connsiteX18" fmla="*/ 2953618 w 9288370"/>
              <a:gd name="connsiteY18" fmla="*/ 1318186 h 1858154"/>
              <a:gd name="connsiteX19" fmla="*/ 2995816 w 9288370"/>
              <a:gd name="connsiteY19" fmla="*/ 1318670 h 1858154"/>
              <a:gd name="connsiteX20" fmla="*/ 3352700 w 9288370"/>
              <a:gd name="connsiteY20" fmla="*/ 1264183 h 1858154"/>
              <a:gd name="connsiteX21" fmla="*/ 3444611 w 9288370"/>
              <a:gd name="connsiteY21" fmla="*/ 1236739 h 1858154"/>
              <a:gd name="connsiteX22" fmla="*/ 3650072 w 9288370"/>
              <a:gd name="connsiteY22" fmla="*/ 1217421 h 1858154"/>
              <a:gd name="connsiteX23" fmla="*/ 3707853 w 9288370"/>
              <a:gd name="connsiteY23" fmla="*/ 1241722 h 1858154"/>
              <a:gd name="connsiteX24" fmla="*/ 3925616 w 9288370"/>
              <a:gd name="connsiteY24" fmla="*/ 1253751 h 1858154"/>
              <a:gd name="connsiteX25" fmla="*/ 3954387 w 9288370"/>
              <a:gd name="connsiteY25" fmla="*/ 1263789 h 1858154"/>
              <a:gd name="connsiteX26" fmla="*/ 3995849 w 9288370"/>
              <a:gd name="connsiteY26" fmla="*/ 1272939 h 1858154"/>
              <a:gd name="connsiteX27" fmla="*/ 4067546 w 9288370"/>
              <a:gd name="connsiteY27" fmla="*/ 1294697 h 1858154"/>
              <a:gd name="connsiteX28" fmla="*/ 4190310 w 9288370"/>
              <a:gd name="connsiteY28" fmla="*/ 1307786 h 1858154"/>
              <a:gd name="connsiteX29" fmla="*/ 4230008 w 9288370"/>
              <a:gd name="connsiteY29" fmla="*/ 1303546 h 1858154"/>
              <a:gd name="connsiteX30" fmla="*/ 4575478 w 9288370"/>
              <a:gd name="connsiteY30" fmla="*/ 1261726 h 1858154"/>
              <a:gd name="connsiteX31" fmla="*/ 4650026 w 9288370"/>
              <a:gd name="connsiteY31" fmla="*/ 1265798 h 1858154"/>
              <a:gd name="connsiteX32" fmla="*/ 4792008 w 9288370"/>
              <a:gd name="connsiteY32" fmla="*/ 1243899 h 1858154"/>
              <a:gd name="connsiteX33" fmla="*/ 4954126 w 9288370"/>
              <a:gd name="connsiteY33" fmla="*/ 1204617 h 1858154"/>
              <a:gd name="connsiteX34" fmla="*/ 5309678 w 9288370"/>
              <a:gd name="connsiteY34" fmla="*/ 1128278 h 1858154"/>
              <a:gd name="connsiteX35" fmla="*/ 5474724 w 9288370"/>
              <a:gd name="connsiteY35" fmla="*/ 1091167 h 1858154"/>
              <a:gd name="connsiteX36" fmla="*/ 5612132 w 9288370"/>
              <a:gd name="connsiteY36" fmla="*/ 1051509 h 1858154"/>
              <a:gd name="connsiteX37" fmla="*/ 5776618 w 9288370"/>
              <a:gd name="connsiteY37" fmla="*/ 1053037 h 1858154"/>
              <a:gd name="connsiteX38" fmla="*/ 5785786 w 9288370"/>
              <a:gd name="connsiteY38" fmla="*/ 1051213 h 1858154"/>
              <a:gd name="connsiteX39" fmla="*/ 5829381 w 9288370"/>
              <a:gd name="connsiteY39" fmla="*/ 1046878 h 1858154"/>
              <a:gd name="connsiteX40" fmla="*/ 5943596 w 9288370"/>
              <a:gd name="connsiteY40" fmla="*/ 1043237 h 1858154"/>
              <a:gd name="connsiteX41" fmla="*/ 5985730 w 9288370"/>
              <a:gd name="connsiteY41" fmla="*/ 1035396 h 1858154"/>
              <a:gd name="connsiteX42" fmla="*/ 6103109 w 9288370"/>
              <a:gd name="connsiteY42" fmla="*/ 1019019 h 1858154"/>
              <a:gd name="connsiteX43" fmla="*/ 6222406 w 9288370"/>
              <a:gd name="connsiteY43" fmla="*/ 985341 h 1858154"/>
              <a:gd name="connsiteX44" fmla="*/ 6598672 w 9288370"/>
              <a:gd name="connsiteY44" fmla="*/ 902062 h 1858154"/>
              <a:gd name="connsiteX45" fmla="*/ 6766149 w 9288370"/>
              <a:gd name="connsiteY45" fmla="*/ 846132 h 1858154"/>
              <a:gd name="connsiteX46" fmla="*/ 6886312 w 9288370"/>
              <a:gd name="connsiteY46" fmla="*/ 781877 h 1858154"/>
              <a:gd name="connsiteX47" fmla="*/ 7006457 w 9288370"/>
              <a:gd name="connsiteY47" fmla="*/ 699758 h 1858154"/>
              <a:gd name="connsiteX48" fmla="*/ 7231643 w 9288370"/>
              <a:gd name="connsiteY48" fmla="*/ 640778 h 1858154"/>
              <a:gd name="connsiteX49" fmla="*/ 7363123 w 9288370"/>
              <a:gd name="connsiteY49" fmla="*/ 593682 h 1858154"/>
              <a:gd name="connsiteX50" fmla="*/ 7588368 w 9288370"/>
              <a:gd name="connsiteY50" fmla="*/ 531129 h 1858154"/>
              <a:gd name="connsiteX51" fmla="*/ 7952094 w 9288370"/>
              <a:gd name="connsiteY51" fmla="*/ 409302 h 1858154"/>
              <a:gd name="connsiteX52" fmla="*/ 8231938 w 9288370"/>
              <a:gd name="connsiteY52" fmla="*/ 259259 h 1858154"/>
              <a:gd name="connsiteX53" fmla="*/ 8428864 w 9288370"/>
              <a:gd name="connsiteY53" fmla="*/ 208471 h 1858154"/>
              <a:gd name="connsiteX54" fmla="*/ 8616510 w 9288370"/>
              <a:gd name="connsiteY54" fmla="*/ 161973 h 1858154"/>
              <a:gd name="connsiteX55" fmla="*/ 8826766 w 9288370"/>
              <a:gd name="connsiteY55" fmla="*/ 152111 h 1858154"/>
              <a:gd name="connsiteX56" fmla="*/ 8917647 w 9288370"/>
              <a:gd name="connsiteY56" fmla="*/ 112232 h 1858154"/>
              <a:gd name="connsiteX57" fmla="*/ 9182272 w 9288370"/>
              <a:gd name="connsiteY57" fmla="*/ 37171 h 1858154"/>
              <a:gd name="connsiteX58" fmla="*/ 9232990 w 9288370"/>
              <a:gd name="connsiteY58" fmla="*/ 24074 h 1858154"/>
              <a:gd name="connsiteX59" fmla="*/ 9288370 w 9288370"/>
              <a:gd name="connsiteY59" fmla="*/ 0 h 1858154"/>
              <a:gd name="connsiteX60" fmla="*/ 0 w 9288370"/>
              <a:gd name="connsiteY60" fmla="*/ 0 h 1858154"/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370426 w 9288370"/>
              <a:gd name="connsiteY2" fmla="*/ 1702965 h 1858154"/>
              <a:gd name="connsiteX3" fmla="*/ 832307 w 9288370"/>
              <a:gd name="connsiteY3" fmla="*/ 1538702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456865 w 9288370"/>
              <a:gd name="connsiteY6" fmla="*/ 1510292 h 1858154"/>
              <a:gd name="connsiteX7" fmla="*/ 1463005 w 9288370"/>
              <a:gd name="connsiteY7" fmla="*/ 1511279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1794234 w 9288370"/>
              <a:gd name="connsiteY10" fmla="*/ 1464331 h 1858154"/>
              <a:gd name="connsiteX11" fmla="*/ 2101780 w 9288370"/>
              <a:gd name="connsiteY11" fmla="*/ 1409907 h 1858154"/>
              <a:gd name="connsiteX12" fmla="*/ 2244830 w 9288370"/>
              <a:gd name="connsiteY12" fmla="*/ 1388540 h 1858154"/>
              <a:gd name="connsiteX13" fmla="*/ 2428648 w 9288370"/>
              <a:gd name="connsiteY13" fmla="*/ 1372736 h 1858154"/>
              <a:gd name="connsiteX14" fmla="*/ 2645882 w 9288370"/>
              <a:gd name="connsiteY14" fmla="*/ 1341971 h 1858154"/>
              <a:gd name="connsiteX15" fmla="*/ 2707413 w 9288370"/>
              <a:gd name="connsiteY15" fmla="*/ 1347156 h 1858154"/>
              <a:gd name="connsiteX16" fmla="*/ 2843134 w 9288370"/>
              <a:gd name="connsiteY16" fmla="*/ 1323561 h 1858154"/>
              <a:gd name="connsiteX17" fmla="*/ 2923804 w 9288370"/>
              <a:gd name="connsiteY17" fmla="*/ 1314224 h 1858154"/>
              <a:gd name="connsiteX18" fmla="*/ 2953618 w 9288370"/>
              <a:gd name="connsiteY18" fmla="*/ 1318186 h 1858154"/>
              <a:gd name="connsiteX19" fmla="*/ 2995816 w 9288370"/>
              <a:gd name="connsiteY19" fmla="*/ 1318670 h 1858154"/>
              <a:gd name="connsiteX20" fmla="*/ 3352700 w 9288370"/>
              <a:gd name="connsiteY20" fmla="*/ 1264183 h 1858154"/>
              <a:gd name="connsiteX21" fmla="*/ 3444611 w 9288370"/>
              <a:gd name="connsiteY21" fmla="*/ 1236739 h 1858154"/>
              <a:gd name="connsiteX22" fmla="*/ 3650072 w 9288370"/>
              <a:gd name="connsiteY22" fmla="*/ 1217421 h 1858154"/>
              <a:gd name="connsiteX23" fmla="*/ 3707853 w 9288370"/>
              <a:gd name="connsiteY23" fmla="*/ 1241722 h 1858154"/>
              <a:gd name="connsiteX24" fmla="*/ 3925616 w 9288370"/>
              <a:gd name="connsiteY24" fmla="*/ 1253751 h 1858154"/>
              <a:gd name="connsiteX25" fmla="*/ 3954387 w 9288370"/>
              <a:gd name="connsiteY25" fmla="*/ 1263789 h 1858154"/>
              <a:gd name="connsiteX26" fmla="*/ 3995849 w 9288370"/>
              <a:gd name="connsiteY26" fmla="*/ 1272939 h 1858154"/>
              <a:gd name="connsiteX27" fmla="*/ 4190310 w 9288370"/>
              <a:gd name="connsiteY27" fmla="*/ 1307786 h 1858154"/>
              <a:gd name="connsiteX28" fmla="*/ 4230008 w 9288370"/>
              <a:gd name="connsiteY28" fmla="*/ 1303546 h 1858154"/>
              <a:gd name="connsiteX29" fmla="*/ 4575478 w 9288370"/>
              <a:gd name="connsiteY29" fmla="*/ 1261726 h 1858154"/>
              <a:gd name="connsiteX30" fmla="*/ 4650026 w 9288370"/>
              <a:gd name="connsiteY30" fmla="*/ 1265798 h 1858154"/>
              <a:gd name="connsiteX31" fmla="*/ 4792008 w 9288370"/>
              <a:gd name="connsiteY31" fmla="*/ 1243899 h 1858154"/>
              <a:gd name="connsiteX32" fmla="*/ 4954126 w 9288370"/>
              <a:gd name="connsiteY32" fmla="*/ 1204617 h 1858154"/>
              <a:gd name="connsiteX33" fmla="*/ 5309678 w 9288370"/>
              <a:gd name="connsiteY33" fmla="*/ 1128278 h 1858154"/>
              <a:gd name="connsiteX34" fmla="*/ 5474724 w 9288370"/>
              <a:gd name="connsiteY34" fmla="*/ 1091167 h 1858154"/>
              <a:gd name="connsiteX35" fmla="*/ 5612132 w 9288370"/>
              <a:gd name="connsiteY35" fmla="*/ 1051509 h 1858154"/>
              <a:gd name="connsiteX36" fmla="*/ 5776618 w 9288370"/>
              <a:gd name="connsiteY36" fmla="*/ 1053037 h 1858154"/>
              <a:gd name="connsiteX37" fmla="*/ 5785786 w 9288370"/>
              <a:gd name="connsiteY37" fmla="*/ 1051213 h 1858154"/>
              <a:gd name="connsiteX38" fmla="*/ 5829381 w 9288370"/>
              <a:gd name="connsiteY38" fmla="*/ 1046878 h 1858154"/>
              <a:gd name="connsiteX39" fmla="*/ 5943596 w 9288370"/>
              <a:gd name="connsiteY39" fmla="*/ 1043237 h 1858154"/>
              <a:gd name="connsiteX40" fmla="*/ 5985730 w 9288370"/>
              <a:gd name="connsiteY40" fmla="*/ 1035396 h 1858154"/>
              <a:gd name="connsiteX41" fmla="*/ 6103109 w 9288370"/>
              <a:gd name="connsiteY41" fmla="*/ 1019019 h 1858154"/>
              <a:gd name="connsiteX42" fmla="*/ 6222406 w 9288370"/>
              <a:gd name="connsiteY42" fmla="*/ 985341 h 1858154"/>
              <a:gd name="connsiteX43" fmla="*/ 6598672 w 9288370"/>
              <a:gd name="connsiteY43" fmla="*/ 902062 h 1858154"/>
              <a:gd name="connsiteX44" fmla="*/ 6766149 w 9288370"/>
              <a:gd name="connsiteY44" fmla="*/ 846132 h 1858154"/>
              <a:gd name="connsiteX45" fmla="*/ 6886312 w 9288370"/>
              <a:gd name="connsiteY45" fmla="*/ 781877 h 1858154"/>
              <a:gd name="connsiteX46" fmla="*/ 7006457 w 9288370"/>
              <a:gd name="connsiteY46" fmla="*/ 699758 h 1858154"/>
              <a:gd name="connsiteX47" fmla="*/ 7231643 w 9288370"/>
              <a:gd name="connsiteY47" fmla="*/ 640778 h 1858154"/>
              <a:gd name="connsiteX48" fmla="*/ 7363123 w 9288370"/>
              <a:gd name="connsiteY48" fmla="*/ 593682 h 1858154"/>
              <a:gd name="connsiteX49" fmla="*/ 7588368 w 9288370"/>
              <a:gd name="connsiteY49" fmla="*/ 531129 h 1858154"/>
              <a:gd name="connsiteX50" fmla="*/ 7952094 w 9288370"/>
              <a:gd name="connsiteY50" fmla="*/ 409302 h 1858154"/>
              <a:gd name="connsiteX51" fmla="*/ 8231938 w 9288370"/>
              <a:gd name="connsiteY51" fmla="*/ 259259 h 1858154"/>
              <a:gd name="connsiteX52" fmla="*/ 8428864 w 9288370"/>
              <a:gd name="connsiteY52" fmla="*/ 208471 h 1858154"/>
              <a:gd name="connsiteX53" fmla="*/ 8616510 w 9288370"/>
              <a:gd name="connsiteY53" fmla="*/ 161973 h 1858154"/>
              <a:gd name="connsiteX54" fmla="*/ 8826766 w 9288370"/>
              <a:gd name="connsiteY54" fmla="*/ 152111 h 1858154"/>
              <a:gd name="connsiteX55" fmla="*/ 8917647 w 9288370"/>
              <a:gd name="connsiteY55" fmla="*/ 112232 h 1858154"/>
              <a:gd name="connsiteX56" fmla="*/ 9182272 w 9288370"/>
              <a:gd name="connsiteY56" fmla="*/ 37171 h 1858154"/>
              <a:gd name="connsiteX57" fmla="*/ 9232990 w 9288370"/>
              <a:gd name="connsiteY57" fmla="*/ 24074 h 1858154"/>
              <a:gd name="connsiteX58" fmla="*/ 9288370 w 9288370"/>
              <a:gd name="connsiteY58" fmla="*/ 0 h 1858154"/>
              <a:gd name="connsiteX59" fmla="*/ 0 w 9288370"/>
              <a:gd name="connsiteY59" fmla="*/ 0 h 1858154"/>
              <a:gd name="connsiteX60" fmla="*/ 0 w 9288370"/>
              <a:gd name="connsiteY60" fmla="*/ 1858154 h 1858154"/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370426 w 9288370"/>
              <a:gd name="connsiteY2" fmla="*/ 1702965 h 1858154"/>
              <a:gd name="connsiteX3" fmla="*/ 832307 w 9288370"/>
              <a:gd name="connsiteY3" fmla="*/ 1538702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456865 w 9288370"/>
              <a:gd name="connsiteY6" fmla="*/ 1510292 h 1858154"/>
              <a:gd name="connsiteX7" fmla="*/ 1463005 w 9288370"/>
              <a:gd name="connsiteY7" fmla="*/ 1511279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1794234 w 9288370"/>
              <a:gd name="connsiteY10" fmla="*/ 1464331 h 1858154"/>
              <a:gd name="connsiteX11" fmla="*/ 2101780 w 9288370"/>
              <a:gd name="connsiteY11" fmla="*/ 1409907 h 1858154"/>
              <a:gd name="connsiteX12" fmla="*/ 2244830 w 9288370"/>
              <a:gd name="connsiteY12" fmla="*/ 1388540 h 1858154"/>
              <a:gd name="connsiteX13" fmla="*/ 2428648 w 9288370"/>
              <a:gd name="connsiteY13" fmla="*/ 1372736 h 1858154"/>
              <a:gd name="connsiteX14" fmla="*/ 2645882 w 9288370"/>
              <a:gd name="connsiteY14" fmla="*/ 1341971 h 1858154"/>
              <a:gd name="connsiteX15" fmla="*/ 2707413 w 9288370"/>
              <a:gd name="connsiteY15" fmla="*/ 1347156 h 1858154"/>
              <a:gd name="connsiteX16" fmla="*/ 2843134 w 9288370"/>
              <a:gd name="connsiteY16" fmla="*/ 1323561 h 1858154"/>
              <a:gd name="connsiteX17" fmla="*/ 2923804 w 9288370"/>
              <a:gd name="connsiteY17" fmla="*/ 1314224 h 1858154"/>
              <a:gd name="connsiteX18" fmla="*/ 2953618 w 9288370"/>
              <a:gd name="connsiteY18" fmla="*/ 1318186 h 1858154"/>
              <a:gd name="connsiteX19" fmla="*/ 2995816 w 9288370"/>
              <a:gd name="connsiteY19" fmla="*/ 1318670 h 1858154"/>
              <a:gd name="connsiteX20" fmla="*/ 3352700 w 9288370"/>
              <a:gd name="connsiteY20" fmla="*/ 1264183 h 1858154"/>
              <a:gd name="connsiteX21" fmla="*/ 3444611 w 9288370"/>
              <a:gd name="connsiteY21" fmla="*/ 1236739 h 1858154"/>
              <a:gd name="connsiteX22" fmla="*/ 3650072 w 9288370"/>
              <a:gd name="connsiteY22" fmla="*/ 1217421 h 1858154"/>
              <a:gd name="connsiteX23" fmla="*/ 3707853 w 9288370"/>
              <a:gd name="connsiteY23" fmla="*/ 1241722 h 1858154"/>
              <a:gd name="connsiteX24" fmla="*/ 3925616 w 9288370"/>
              <a:gd name="connsiteY24" fmla="*/ 1253751 h 1858154"/>
              <a:gd name="connsiteX25" fmla="*/ 3995849 w 9288370"/>
              <a:gd name="connsiteY25" fmla="*/ 1272939 h 1858154"/>
              <a:gd name="connsiteX26" fmla="*/ 4190310 w 9288370"/>
              <a:gd name="connsiteY26" fmla="*/ 1307786 h 1858154"/>
              <a:gd name="connsiteX27" fmla="*/ 4230008 w 9288370"/>
              <a:gd name="connsiteY27" fmla="*/ 1303546 h 1858154"/>
              <a:gd name="connsiteX28" fmla="*/ 4575478 w 9288370"/>
              <a:gd name="connsiteY28" fmla="*/ 1261726 h 1858154"/>
              <a:gd name="connsiteX29" fmla="*/ 4650026 w 9288370"/>
              <a:gd name="connsiteY29" fmla="*/ 1265798 h 1858154"/>
              <a:gd name="connsiteX30" fmla="*/ 4792008 w 9288370"/>
              <a:gd name="connsiteY30" fmla="*/ 1243899 h 1858154"/>
              <a:gd name="connsiteX31" fmla="*/ 4954126 w 9288370"/>
              <a:gd name="connsiteY31" fmla="*/ 1204617 h 1858154"/>
              <a:gd name="connsiteX32" fmla="*/ 5309678 w 9288370"/>
              <a:gd name="connsiteY32" fmla="*/ 1128278 h 1858154"/>
              <a:gd name="connsiteX33" fmla="*/ 5474724 w 9288370"/>
              <a:gd name="connsiteY33" fmla="*/ 1091167 h 1858154"/>
              <a:gd name="connsiteX34" fmla="*/ 5612132 w 9288370"/>
              <a:gd name="connsiteY34" fmla="*/ 1051509 h 1858154"/>
              <a:gd name="connsiteX35" fmla="*/ 5776618 w 9288370"/>
              <a:gd name="connsiteY35" fmla="*/ 1053037 h 1858154"/>
              <a:gd name="connsiteX36" fmla="*/ 5785786 w 9288370"/>
              <a:gd name="connsiteY36" fmla="*/ 1051213 h 1858154"/>
              <a:gd name="connsiteX37" fmla="*/ 5829381 w 9288370"/>
              <a:gd name="connsiteY37" fmla="*/ 1046878 h 1858154"/>
              <a:gd name="connsiteX38" fmla="*/ 5943596 w 9288370"/>
              <a:gd name="connsiteY38" fmla="*/ 1043237 h 1858154"/>
              <a:gd name="connsiteX39" fmla="*/ 5985730 w 9288370"/>
              <a:gd name="connsiteY39" fmla="*/ 1035396 h 1858154"/>
              <a:gd name="connsiteX40" fmla="*/ 6103109 w 9288370"/>
              <a:gd name="connsiteY40" fmla="*/ 1019019 h 1858154"/>
              <a:gd name="connsiteX41" fmla="*/ 6222406 w 9288370"/>
              <a:gd name="connsiteY41" fmla="*/ 985341 h 1858154"/>
              <a:gd name="connsiteX42" fmla="*/ 6598672 w 9288370"/>
              <a:gd name="connsiteY42" fmla="*/ 902062 h 1858154"/>
              <a:gd name="connsiteX43" fmla="*/ 6766149 w 9288370"/>
              <a:gd name="connsiteY43" fmla="*/ 846132 h 1858154"/>
              <a:gd name="connsiteX44" fmla="*/ 6886312 w 9288370"/>
              <a:gd name="connsiteY44" fmla="*/ 781877 h 1858154"/>
              <a:gd name="connsiteX45" fmla="*/ 7006457 w 9288370"/>
              <a:gd name="connsiteY45" fmla="*/ 699758 h 1858154"/>
              <a:gd name="connsiteX46" fmla="*/ 7231643 w 9288370"/>
              <a:gd name="connsiteY46" fmla="*/ 640778 h 1858154"/>
              <a:gd name="connsiteX47" fmla="*/ 7363123 w 9288370"/>
              <a:gd name="connsiteY47" fmla="*/ 593682 h 1858154"/>
              <a:gd name="connsiteX48" fmla="*/ 7588368 w 9288370"/>
              <a:gd name="connsiteY48" fmla="*/ 531129 h 1858154"/>
              <a:gd name="connsiteX49" fmla="*/ 7952094 w 9288370"/>
              <a:gd name="connsiteY49" fmla="*/ 409302 h 1858154"/>
              <a:gd name="connsiteX50" fmla="*/ 8231938 w 9288370"/>
              <a:gd name="connsiteY50" fmla="*/ 259259 h 1858154"/>
              <a:gd name="connsiteX51" fmla="*/ 8428864 w 9288370"/>
              <a:gd name="connsiteY51" fmla="*/ 208471 h 1858154"/>
              <a:gd name="connsiteX52" fmla="*/ 8616510 w 9288370"/>
              <a:gd name="connsiteY52" fmla="*/ 161973 h 1858154"/>
              <a:gd name="connsiteX53" fmla="*/ 8826766 w 9288370"/>
              <a:gd name="connsiteY53" fmla="*/ 152111 h 1858154"/>
              <a:gd name="connsiteX54" fmla="*/ 8917647 w 9288370"/>
              <a:gd name="connsiteY54" fmla="*/ 112232 h 1858154"/>
              <a:gd name="connsiteX55" fmla="*/ 9182272 w 9288370"/>
              <a:gd name="connsiteY55" fmla="*/ 37171 h 1858154"/>
              <a:gd name="connsiteX56" fmla="*/ 9232990 w 9288370"/>
              <a:gd name="connsiteY56" fmla="*/ 24074 h 1858154"/>
              <a:gd name="connsiteX57" fmla="*/ 9288370 w 9288370"/>
              <a:gd name="connsiteY57" fmla="*/ 0 h 1858154"/>
              <a:gd name="connsiteX58" fmla="*/ 0 w 9288370"/>
              <a:gd name="connsiteY58" fmla="*/ 0 h 1858154"/>
              <a:gd name="connsiteX59" fmla="*/ 0 w 9288370"/>
              <a:gd name="connsiteY59" fmla="*/ 1858154 h 1858154"/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370426 w 9288370"/>
              <a:gd name="connsiteY2" fmla="*/ 1702965 h 1858154"/>
              <a:gd name="connsiteX3" fmla="*/ 832307 w 9288370"/>
              <a:gd name="connsiteY3" fmla="*/ 1538702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456865 w 9288370"/>
              <a:gd name="connsiteY6" fmla="*/ 1510292 h 1858154"/>
              <a:gd name="connsiteX7" fmla="*/ 1463005 w 9288370"/>
              <a:gd name="connsiteY7" fmla="*/ 1511279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1794234 w 9288370"/>
              <a:gd name="connsiteY10" fmla="*/ 1464331 h 1858154"/>
              <a:gd name="connsiteX11" fmla="*/ 2101780 w 9288370"/>
              <a:gd name="connsiteY11" fmla="*/ 1409907 h 1858154"/>
              <a:gd name="connsiteX12" fmla="*/ 2244830 w 9288370"/>
              <a:gd name="connsiteY12" fmla="*/ 1388540 h 1858154"/>
              <a:gd name="connsiteX13" fmla="*/ 2428648 w 9288370"/>
              <a:gd name="connsiteY13" fmla="*/ 1372736 h 1858154"/>
              <a:gd name="connsiteX14" fmla="*/ 2645882 w 9288370"/>
              <a:gd name="connsiteY14" fmla="*/ 1341971 h 1858154"/>
              <a:gd name="connsiteX15" fmla="*/ 2707413 w 9288370"/>
              <a:gd name="connsiteY15" fmla="*/ 1347156 h 1858154"/>
              <a:gd name="connsiteX16" fmla="*/ 2843134 w 9288370"/>
              <a:gd name="connsiteY16" fmla="*/ 1323561 h 1858154"/>
              <a:gd name="connsiteX17" fmla="*/ 2923804 w 9288370"/>
              <a:gd name="connsiteY17" fmla="*/ 1314224 h 1858154"/>
              <a:gd name="connsiteX18" fmla="*/ 2953618 w 9288370"/>
              <a:gd name="connsiteY18" fmla="*/ 1318186 h 1858154"/>
              <a:gd name="connsiteX19" fmla="*/ 2995816 w 9288370"/>
              <a:gd name="connsiteY19" fmla="*/ 1318670 h 1858154"/>
              <a:gd name="connsiteX20" fmla="*/ 3444611 w 9288370"/>
              <a:gd name="connsiteY20" fmla="*/ 1236739 h 1858154"/>
              <a:gd name="connsiteX21" fmla="*/ 3650072 w 9288370"/>
              <a:gd name="connsiteY21" fmla="*/ 1217421 h 1858154"/>
              <a:gd name="connsiteX22" fmla="*/ 3707853 w 9288370"/>
              <a:gd name="connsiteY22" fmla="*/ 1241722 h 1858154"/>
              <a:gd name="connsiteX23" fmla="*/ 3925616 w 9288370"/>
              <a:gd name="connsiteY23" fmla="*/ 1253751 h 1858154"/>
              <a:gd name="connsiteX24" fmla="*/ 3995849 w 9288370"/>
              <a:gd name="connsiteY24" fmla="*/ 1272939 h 1858154"/>
              <a:gd name="connsiteX25" fmla="*/ 4190310 w 9288370"/>
              <a:gd name="connsiteY25" fmla="*/ 1307786 h 1858154"/>
              <a:gd name="connsiteX26" fmla="*/ 4230008 w 9288370"/>
              <a:gd name="connsiteY26" fmla="*/ 1303546 h 1858154"/>
              <a:gd name="connsiteX27" fmla="*/ 4575478 w 9288370"/>
              <a:gd name="connsiteY27" fmla="*/ 1261726 h 1858154"/>
              <a:gd name="connsiteX28" fmla="*/ 4650026 w 9288370"/>
              <a:gd name="connsiteY28" fmla="*/ 1265798 h 1858154"/>
              <a:gd name="connsiteX29" fmla="*/ 4792008 w 9288370"/>
              <a:gd name="connsiteY29" fmla="*/ 1243899 h 1858154"/>
              <a:gd name="connsiteX30" fmla="*/ 4954126 w 9288370"/>
              <a:gd name="connsiteY30" fmla="*/ 1204617 h 1858154"/>
              <a:gd name="connsiteX31" fmla="*/ 5309678 w 9288370"/>
              <a:gd name="connsiteY31" fmla="*/ 1128278 h 1858154"/>
              <a:gd name="connsiteX32" fmla="*/ 5474724 w 9288370"/>
              <a:gd name="connsiteY32" fmla="*/ 1091167 h 1858154"/>
              <a:gd name="connsiteX33" fmla="*/ 5612132 w 9288370"/>
              <a:gd name="connsiteY33" fmla="*/ 1051509 h 1858154"/>
              <a:gd name="connsiteX34" fmla="*/ 5776618 w 9288370"/>
              <a:gd name="connsiteY34" fmla="*/ 1053037 h 1858154"/>
              <a:gd name="connsiteX35" fmla="*/ 5785786 w 9288370"/>
              <a:gd name="connsiteY35" fmla="*/ 1051213 h 1858154"/>
              <a:gd name="connsiteX36" fmla="*/ 5829381 w 9288370"/>
              <a:gd name="connsiteY36" fmla="*/ 1046878 h 1858154"/>
              <a:gd name="connsiteX37" fmla="*/ 5943596 w 9288370"/>
              <a:gd name="connsiteY37" fmla="*/ 1043237 h 1858154"/>
              <a:gd name="connsiteX38" fmla="*/ 5985730 w 9288370"/>
              <a:gd name="connsiteY38" fmla="*/ 1035396 h 1858154"/>
              <a:gd name="connsiteX39" fmla="*/ 6103109 w 9288370"/>
              <a:gd name="connsiteY39" fmla="*/ 1019019 h 1858154"/>
              <a:gd name="connsiteX40" fmla="*/ 6222406 w 9288370"/>
              <a:gd name="connsiteY40" fmla="*/ 985341 h 1858154"/>
              <a:gd name="connsiteX41" fmla="*/ 6598672 w 9288370"/>
              <a:gd name="connsiteY41" fmla="*/ 902062 h 1858154"/>
              <a:gd name="connsiteX42" fmla="*/ 6766149 w 9288370"/>
              <a:gd name="connsiteY42" fmla="*/ 846132 h 1858154"/>
              <a:gd name="connsiteX43" fmla="*/ 6886312 w 9288370"/>
              <a:gd name="connsiteY43" fmla="*/ 781877 h 1858154"/>
              <a:gd name="connsiteX44" fmla="*/ 7006457 w 9288370"/>
              <a:gd name="connsiteY44" fmla="*/ 699758 h 1858154"/>
              <a:gd name="connsiteX45" fmla="*/ 7231643 w 9288370"/>
              <a:gd name="connsiteY45" fmla="*/ 640778 h 1858154"/>
              <a:gd name="connsiteX46" fmla="*/ 7363123 w 9288370"/>
              <a:gd name="connsiteY46" fmla="*/ 593682 h 1858154"/>
              <a:gd name="connsiteX47" fmla="*/ 7588368 w 9288370"/>
              <a:gd name="connsiteY47" fmla="*/ 531129 h 1858154"/>
              <a:gd name="connsiteX48" fmla="*/ 7952094 w 9288370"/>
              <a:gd name="connsiteY48" fmla="*/ 409302 h 1858154"/>
              <a:gd name="connsiteX49" fmla="*/ 8231938 w 9288370"/>
              <a:gd name="connsiteY49" fmla="*/ 259259 h 1858154"/>
              <a:gd name="connsiteX50" fmla="*/ 8428864 w 9288370"/>
              <a:gd name="connsiteY50" fmla="*/ 208471 h 1858154"/>
              <a:gd name="connsiteX51" fmla="*/ 8616510 w 9288370"/>
              <a:gd name="connsiteY51" fmla="*/ 161973 h 1858154"/>
              <a:gd name="connsiteX52" fmla="*/ 8826766 w 9288370"/>
              <a:gd name="connsiteY52" fmla="*/ 152111 h 1858154"/>
              <a:gd name="connsiteX53" fmla="*/ 8917647 w 9288370"/>
              <a:gd name="connsiteY53" fmla="*/ 112232 h 1858154"/>
              <a:gd name="connsiteX54" fmla="*/ 9182272 w 9288370"/>
              <a:gd name="connsiteY54" fmla="*/ 37171 h 1858154"/>
              <a:gd name="connsiteX55" fmla="*/ 9232990 w 9288370"/>
              <a:gd name="connsiteY55" fmla="*/ 24074 h 1858154"/>
              <a:gd name="connsiteX56" fmla="*/ 9288370 w 9288370"/>
              <a:gd name="connsiteY56" fmla="*/ 0 h 1858154"/>
              <a:gd name="connsiteX57" fmla="*/ 0 w 9288370"/>
              <a:gd name="connsiteY57" fmla="*/ 0 h 1858154"/>
              <a:gd name="connsiteX58" fmla="*/ 0 w 9288370"/>
              <a:gd name="connsiteY58" fmla="*/ 1858154 h 1858154"/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370426 w 9288370"/>
              <a:gd name="connsiteY2" fmla="*/ 1702965 h 1858154"/>
              <a:gd name="connsiteX3" fmla="*/ 832307 w 9288370"/>
              <a:gd name="connsiteY3" fmla="*/ 1538702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456865 w 9288370"/>
              <a:gd name="connsiteY6" fmla="*/ 1510292 h 1858154"/>
              <a:gd name="connsiteX7" fmla="*/ 1463005 w 9288370"/>
              <a:gd name="connsiteY7" fmla="*/ 1511279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1794234 w 9288370"/>
              <a:gd name="connsiteY10" fmla="*/ 1464331 h 1858154"/>
              <a:gd name="connsiteX11" fmla="*/ 2101780 w 9288370"/>
              <a:gd name="connsiteY11" fmla="*/ 1409907 h 1858154"/>
              <a:gd name="connsiteX12" fmla="*/ 2244830 w 9288370"/>
              <a:gd name="connsiteY12" fmla="*/ 1388540 h 1858154"/>
              <a:gd name="connsiteX13" fmla="*/ 2428648 w 9288370"/>
              <a:gd name="connsiteY13" fmla="*/ 1372736 h 1858154"/>
              <a:gd name="connsiteX14" fmla="*/ 2645882 w 9288370"/>
              <a:gd name="connsiteY14" fmla="*/ 1341971 h 1858154"/>
              <a:gd name="connsiteX15" fmla="*/ 2707413 w 9288370"/>
              <a:gd name="connsiteY15" fmla="*/ 1347156 h 1858154"/>
              <a:gd name="connsiteX16" fmla="*/ 2843134 w 9288370"/>
              <a:gd name="connsiteY16" fmla="*/ 1323561 h 1858154"/>
              <a:gd name="connsiteX17" fmla="*/ 2923804 w 9288370"/>
              <a:gd name="connsiteY17" fmla="*/ 1314224 h 1858154"/>
              <a:gd name="connsiteX18" fmla="*/ 2953618 w 9288370"/>
              <a:gd name="connsiteY18" fmla="*/ 1318186 h 1858154"/>
              <a:gd name="connsiteX19" fmla="*/ 2995816 w 9288370"/>
              <a:gd name="connsiteY19" fmla="*/ 1318670 h 1858154"/>
              <a:gd name="connsiteX20" fmla="*/ 3444611 w 9288370"/>
              <a:gd name="connsiteY20" fmla="*/ 1236739 h 1858154"/>
              <a:gd name="connsiteX21" fmla="*/ 3650072 w 9288370"/>
              <a:gd name="connsiteY21" fmla="*/ 1217421 h 1858154"/>
              <a:gd name="connsiteX22" fmla="*/ 3925616 w 9288370"/>
              <a:gd name="connsiteY22" fmla="*/ 1253751 h 1858154"/>
              <a:gd name="connsiteX23" fmla="*/ 3995849 w 9288370"/>
              <a:gd name="connsiteY23" fmla="*/ 1272939 h 1858154"/>
              <a:gd name="connsiteX24" fmla="*/ 4190310 w 9288370"/>
              <a:gd name="connsiteY24" fmla="*/ 1307786 h 1858154"/>
              <a:gd name="connsiteX25" fmla="*/ 4230008 w 9288370"/>
              <a:gd name="connsiteY25" fmla="*/ 1303546 h 1858154"/>
              <a:gd name="connsiteX26" fmla="*/ 4575478 w 9288370"/>
              <a:gd name="connsiteY26" fmla="*/ 1261726 h 1858154"/>
              <a:gd name="connsiteX27" fmla="*/ 4650026 w 9288370"/>
              <a:gd name="connsiteY27" fmla="*/ 1265798 h 1858154"/>
              <a:gd name="connsiteX28" fmla="*/ 4792008 w 9288370"/>
              <a:gd name="connsiteY28" fmla="*/ 1243899 h 1858154"/>
              <a:gd name="connsiteX29" fmla="*/ 4954126 w 9288370"/>
              <a:gd name="connsiteY29" fmla="*/ 1204617 h 1858154"/>
              <a:gd name="connsiteX30" fmla="*/ 5309678 w 9288370"/>
              <a:gd name="connsiteY30" fmla="*/ 1128278 h 1858154"/>
              <a:gd name="connsiteX31" fmla="*/ 5474724 w 9288370"/>
              <a:gd name="connsiteY31" fmla="*/ 1091167 h 1858154"/>
              <a:gd name="connsiteX32" fmla="*/ 5612132 w 9288370"/>
              <a:gd name="connsiteY32" fmla="*/ 1051509 h 1858154"/>
              <a:gd name="connsiteX33" fmla="*/ 5776618 w 9288370"/>
              <a:gd name="connsiteY33" fmla="*/ 1053037 h 1858154"/>
              <a:gd name="connsiteX34" fmla="*/ 5785786 w 9288370"/>
              <a:gd name="connsiteY34" fmla="*/ 1051213 h 1858154"/>
              <a:gd name="connsiteX35" fmla="*/ 5829381 w 9288370"/>
              <a:gd name="connsiteY35" fmla="*/ 1046878 h 1858154"/>
              <a:gd name="connsiteX36" fmla="*/ 5943596 w 9288370"/>
              <a:gd name="connsiteY36" fmla="*/ 1043237 h 1858154"/>
              <a:gd name="connsiteX37" fmla="*/ 5985730 w 9288370"/>
              <a:gd name="connsiteY37" fmla="*/ 1035396 h 1858154"/>
              <a:gd name="connsiteX38" fmla="*/ 6103109 w 9288370"/>
              <a:gd name="connsiteY38" fmla="*/ 1019019 h 1858154"/>
              <a:gd name="connsiteX39" fmla="*/ 6222406 w 9288370"/>
              <a:gd name="connsiteY39" fmla="*/ 985341 h 1858154"/>
              <a:gd name="connsiteX40" fmla="*/ 6598672 w 9288370"/>
              <a:gd name="connsiteY40" fmla="*/ 902062 h 1858154"/>
              <a:gd name="connsiteX41" fmla="*/ 6766149 w 9288370"/>
              <a:gd name="connsiteY41" fmla="*/ 846132 h 1858154"/>
              <a:gd name="connsiteX42" fmla="*/ 6886312 w 9288370"/>
              <a:gd name="connsiteY42" fmla="*/ 781877 h 1858154"/>
              <a:gd name="connsiteX43" fmla="*/ 7006457 w 9288370"/>
              <a:gd name="connsiteY43" fmla="*/ 699758 h 1858154"/>
              <a:gd name="connsiteX44" fmla="*/ 7231643 w 9288370"/>
              <a:gd name="connsiteY44" fmla="*/ 640778 h 1858154"/>
              <a:gd name="connsiteX45" fmla="*/ 7363123 w 9288370"/>
              <a:gd name="connsiteY45" fmla="*/ 593682 h 1858154"/>
              <a:gd name="connsiteX46" fmla="*/ 7588368 w 9288370"/>
              <a:gd name="connsiteY46" fmla="*/ 531129 h 1858154"/>
              <a:gd name="connsiteX47" fmla="*/ 7952094 w 9288370"/>
              <a:gd name="connsiteY47" fmla="*/ 409302 h 1858154"/>
              <a:gd name="connsiteX48" fmla="*/ 8231938 w 9288370"/>
              <a:gd name="connsiteY48" fmla="*/ 259259 h 1858154"/>
              <a:gd name="connsiteX49" fmla="*/ 8428864 w 9288370"/>
              <a:gd name="connsiteY49" fmla="*/ 208471 h 1858154"/>
              <a:gd name="connsiteX50" fmla="*/ 8616510 w 9288370"/>
              <a:gd name="connsiteY50" fmla="*/ 161973 h 1858154"/>
              <a:gd name="connsiteX51" fmla="*/ 8826766 w 9288370"/>
              <a:gd name="connsiteY51" fmla="*/ 152111 h 1858154"/>
              <a:gd name="connsiteX52" fmla="*/ 8917647 w 9288370"/>
              <a:gd name="connsiteY52" fmla="*/ 112232 h 1858154"/>
              <a:gd name="connsiteX53" fmla="*/ 9182272 w 9288370"/>
              <a:gd name="connsiteY53" fmla="*/ 37171 h 1858154"/>
              <a:gd name="connsiteX54" fmla="*/ 9232990 w 9288370"/>
              <a:gd name="connsiteY54" fmla="*/ 24074 h 1858154"/>
              <a:gd name="connsiteX55" fmla="*/ 9288370 w 9288370"/>
              <a:gd name="connsiteY55" fmla="*/ 0 h 1858154"/>
              <a:gd name="connsiteX56" fmla="*/ 0 w 9288370"/>
              <a:gd name="connsiteY56" fmla="*/ 0 h 1858154"/>
              <a:gd name="connsiteX57" fmla="*/ 0 w 9288370"/>
              <a:gd name="connsiteY57" fmla="*/ 1858154 h 1858154"/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370426 w 9288370"/>
              <a:gd name="connsiteY2" fmla="*/ 1702965 h 1858154"/>
              <a:gd name="connsiteX3" fmla="*/ 832307 w 9288370"/>
              <a:gd name="connsiteY3" fmla="*/ 1538702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456865 w 9288370"/>
              <a:gd name="connsiteY6" fmla="*/ 1510292 h 1858154"/>
              <a:gd name="connsiteX7" fmla="*/ 1463005 w 9288370"/>
              <a:gd name="connsiteY7" fmla="*/ 1511279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1794234 w 9288370"/>
              <a:gd name="connsiteY10" fmla="*/ 1464331 h 1858154"/>
              <a:gd name="connsiteX11" fmla="*/ 2101780 w 9288370"/>
              <a:gd name="connsiteY11" fmla="*/ 1409907 h 1858154"/>
              <a:gd name="connsiteX12" fmla="*/ 2244830 w 9288370"/>
              <a:gd name="connsiteY12" fmla="*/ 1388540 h 1858154"/>
              <a:gd name="connsiteX13" fmla="*/ 2428648 w 9288370"/>
              <a:gd name="connsiteY13" fmla="*/ 1372736 h 1858154"/>
              <a:gd name="connsiteX14" fmla="*/ 2645882 w 9288370"/>
              <a:gd name="connsiteY14" fmla="*/ 1341971 h 1858154"/>
              <a:gd name="connsiteX15" fmla="*/ 2707413 w 9288370"/>
              <a:gd name="connsiteY15" fmla="*/ 1347156 h 1858154"/>
              <a:gd name="connsiteX16" fmla="*/ 2843134 w 9288370"/>
              <a:gd name="connsiteY16" fmla="*/ 1323561 h 1858154"/>
              <a:gd name="connsiteX17" fmla="*/ 2923804 w 9288370"/>
              <a:gd name="connsiteY17" fmla="*/ 1314224 h 1858154"/>
              <a:gd name="connsiteX18" fmla="*/ 2953618 w 9288370"/>
              <a:gd name="connsiteY18" fmla="*/ 1318186 h 1858154"/>
              <a:gd name="connsiteX19" fmla="*/ 2995816 w 9288370"/>
              <a:gd name="connsiteY19" fmla="*/ 1318670 h 1858154"/>
              <a:gd name="connsiteX20" fmla="*/ 3444611 w 9288370"/>
              <a:gd name="connsiteY20" fmla="*/ 1236739 h 1858154"/>
              <a:gd name="connsiteX21" fmla="*/ 3650072 w 9288370"/>
              <a:gd name="connsiteY21" fmla="*/ 1217421 h 1858154"/>
              <a:gd name="connsiteX22" fmla="*/ 3925616 w 9288370"/>
              <a:gd name="connsiteY22" fmla="*/ 1253751 h 1858154"/>
              <a:gd name="connsiteX23" fmla="*/ 3995849 w 9288370"/>
              <a:gd name="connsiteY23" fmla="*/ 1272939 h 1858154"/>
              <a:gd name="connsiteX24" fmla="*/ 4190310 w 9288370"/>
              <a:gd name="connsiteY24" fmla="*/ 1307786 h 1858154"/>
              <a:gd name="connsiteX25" fmla="*/ 4575478 w 9288370"/>
              <a:gd name="connsiteY25" fmla="*/ 1261726 h 1858154"/>
              <a:gd name="connsiteX26" fmla="*/ 4650026 w 9288370"/>
              <a:gd name="connsiteY26" fmla="*/ 1265798 h 1858154"/>
              <a:gd name="connsiteX27" fmla="*/ 4792008 w 9288370"/>
              <a:gd name="connsiteY27" fmla="*/ 1243899 h 1858154"/>
              <a:gd name="connsiteX28" fmla="*/ 4954126 w 9288370"/>
              <a:gd name="connsiteY28" fmla="*/ 1204617 h 1858154"/>
              <a:gd name="connsiteX29" fmla="*/ 5309678 w 9288370"/>
              <a:gd name="connsiteY29" fmla="*/ 1128278 h 1858154"/>
              <a:gd name="connsiteX30" fmla="*/ 5474724 w 9288370"/>
              <a:gd name="connsiteY30" fmla="*/ 1091167 h 1858154"/>
              <a:gd name="connsiteX31" fmla="*/ 5612132 w 9288370"/>
              <a:gd name="connsiteY31" fmla="*/ 1051509 h 1858154"/>
              <a:gd name="connsiteX32" fmla="*/ 5776618 w 9288370"/>
              <a:gd name="connsiteY32" fmla="*/ 1053037 h 1858154"/>
              <a:gd name="connsiteX33" fmla="*/ 5785786 w 9288370"/>
              <a:gd name="connsiteY33" fmla="*/ 1051213 h 1858154"/>
              <a:gd name="connsiteX34" fmla="*/ 5829381 w 9288370"/>
              <a:gd name="connsiteY34" fmla="*/ 1046878 h 1858154"/>
              <a:gd name="connsiteX35" fmla="*/ 5943596 w 9288370"/>
              <a:gd name="connsiteY35" fmla="*/ 1043237 h 1858154"/>
              <a:gd name="connsiteX36" fmla="*/ 5985730 w 9288370"/>
              <a:gd name="connsiteY36" fmla="*/ 1035396 h 1858154"/>
              <a:gd name="connsiteX37" fmla="*/ 6103109 w 9288370"/>
              <a:gd name="connsiteY37" fmla="*/ 1019019 h 1858154"/>
              <a:gd name="connsiteX38" fmla="*/ 6222406 w 9288370"/>
              <a:gd name="connsiteY38" fmla="*/ 985341 h 1858154"/>
              <a:gd name="connsiteX39" fmla="*/ 6598672 w 9288370"/>
              <a:gd name="connsiteY39" fmla="*/ 902062 h 1858154"/>
              <a:gd name="connsiteX40" fmla="*/ 6766149 w 9288370"/>
              <a:gd name="connsiteY40" fmla="*/ 846132 h 1858154"/>
              <a:gd name="connsiteX41" fmla="*/ 6886312 w 9288370"/>
              <a:gd name="connsiteY41" fmla="*/ 781877 h 1858154"/>
              <a:gd name="connsiteX42" fmla="*/ 7006457 w 9288370"/>
              <a:gd name="connsiteY42" fmla="*/ 699758 h 1858154"/>
              <a:gd name="connsiteX43" fmla="*/ 7231643 w 9288370"/>
              <a:gd name="connsiteY43" fmla="*/ 640778 h 1858154"/>
              <a:gd name="connsiteX44" fmla="*/ 7363123 w 9288370"/>
              <a:gd name="connsiteY44" fmla="*/ 593682 h 1858154"/>
              <a:gd name="connsiteX45" fmla="*/ 7588368 w 9288370"/>
              <a:gd name="connsiteY45" fmla="*/ 531129 h 1858154"/>
              <a:gd name="connsiteX46" fmla="*/ 7952094 w 9288370"/>
              <a:gd name="connsiteY46" fmla="*/ 409302 h 1858154"/>
              <a:gd name="connsiteX47" fmla="*/ 8231938 w 9288370"/>
              <a:gd name="connsiteY47" fmla="*/ 259259 h 1858154"/>
              <a:gd name="connsiteX48" fmla="*/ 8428864 w 9288370"/>
              <a:gd name="connsiteY48" fmla="*/ 208471 h 1858154"/>
              <a:gd name="connsiteX49" fmla="*/ 8616510 w 9288370"/>
              <a:gd name="connsiteY49" fmla="*/ 161973 h 1858154"/>
              <a:gd name="connsiteX50" fmla="*/ 8826766 w 9288370"/>
              <a:gd name="connsiteY50" fmla="*/ 152111 h 1858154"/>
              <a:gd name="connsiteX51" fmla="*/ 8917647 w 9288370"/>
              <a:gd name="connsiteY51" fmla="*/ 112232 h 1858154"/>
              <a:gd name="connsiteX52" fmla="*/ 9182272 w 9288370"/>
              <a:gd name="connsiteY52" fmla="*/ 37171 h 1858154"/>
              <a:gd name="connsiteX53" fmla="*/ 9232990 w 9288370"/>
              <a:gd name="connsiteY53" fmla="*/ 24074 h 1858154"/>
              <a:gd name="connsiteX54" fmla="*/ 9288370 w 9288370"/>
              <a:gd name="connsiteY54" fmla="*/ 0 h 1858154"/>
              <a:gd name="connsiteX55" fmla="*/ 0 w 9288370"/>
              <a:gd name="connsiteY55" fmla="*/ 0 h 1858154"/>
              <a:gd name="connsiteX56" fmla="*/ 0 w 9288370"/>
              <a:gd name="connsiteY56" fmla="*/ 1858154 h 1858154"/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370426 w 9288370"/>
              <a:gd name="connsiteY2" fmla="*/ 1702965 h 1858154"/>
              <a:gd name="connsiteX3" fmla="*/ 832307 w 9288370"/>
              <a:gd name="connsiteY3" fmla="*/ 1538702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456865 w 9288370"/>
              <a:gd name="connsiteY6" fmla="*/ 1510292 h 1858154"/>
              <a:gd name="connsiteX7" fmla="*/ 1463005 w 9288370"/>
              <a:gd name="connsiteY7" fmla="*/ 1511279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1794234 w 9288370"/>
              <a:gd name="connsiteY10" fmla="*/ 1464331 h 1858154"/>
              <a:gd name="connsiteX11" fmla="*/ 2101780 w 9288370"/>
              <a:gd name="connsiteY11" fmla="*/ 1409907 h 1858154"/>
              <a:gd name="connsiteX12" fmla="*/ 2244830 w 9288370"/>
              <a:gd name="connsiteY12" fmla="*/ 1388540 h 1858154"/>
              <a:gd name="connsiteX13" fmla="*/ 2428648 w 9288370"/>
              <a:gd name="connsiteY13" fmla="*/ 1372736 h 1858154"/>
              <a:gd name="connsiteX14" fmla="*/ 2645882 w 9288370"/>
              <a:gd name="connsiteY14" fmla="*/ 1341971 h 1858154"/>
              <a:gd name="connsiteX15" fmla="*/ 2707413 w 9288370"/>
              <a:gd name="connsiteY15" fmla="*/ 1347156 h 1858154"/>
              <a:gd name="connsiteX16" fmla="*/ 2843134 w 9288370"/>
              <a:gd name="connsiteY16" fmla="*/ 1323561 h 1858154"/>
              <a:gd name="connsiteX17" fmla="*/ 2923804 w 9288370"/>
              <a:gd name="connsiteY17" fmla="*/ 1314224 h 1858154"/>
              <a:gd name="connsiteX18" fmla="*/ 2953618 w 9288370"/>
              <a:gd name="connsiteY18" fmla="*/ 1318186 h 1858154"/>
              <a:gd name="connsiteX19" fmla="*/ 2995816 w 9288370"/>
              <a:gd name="connsiteY19" fmla="*/ 1318670 h 1858154"/>
              <a:gd name="connsiteX20" fmla="*/ 3444611 w 9288370"/>
              <a:gd name="connsiteY20" fmla="*/ 1236739 h 1858154"/>
              <a:gd name="connsiteX21" fmla="*/ 3925616 w 9288370"/>
              <a:gd name="connsiteY21" fmla="*/ 1253751 h 1858154"/>
              <a:gd name="connsiteX22" fmla="*/ 3995849 w 9288370"/>
              <a:gd name="connsiteY22" fmla="*/ 1272939 h 1858154"/>
              <a:gd name="connsiteX23" fmla="*/ 4190310 w 9288370"/>
              <a:gd name="connsiteY23" fmla="*/ 1307786 h 1858154"/>
              <a:gd name="connsiteX24" fmla="*/ 4575478 w 9288370"/>
              <a:gd name="connsiteY24" fmla="*/ 1261726 h 1858154"/>
              <a:gd name="connsiteX25" fmla="*/ 4650026 w 9288370"/>
              <a:gd name="connsiteY25" fmla="*/ 1265798 h 1858154"/>
              <a:gd name="connsiteX26" fmla="*/ 4792008 w 9288370"/>
              <a:gd name="connsiteY26" fmla="*/ 1243899 h 1858154"/>
              <a:gd name="connsiteX27" fmla="*/ 4954126 w 9288370"/>
              <a:gd name="connsiteY27" fmla="*/ 1204617 h 1858154"/>
              <a:gd name="connsiteX28" fmla="*/ 5309678 w 9288370"/>
              <a:gd name="connsiteY28" fmla="*/ 1128278 h 1858154"/>
              <a:gd name="connsiteX29" fmla="*/ 5474724 w 9288370"/>
              <a:gd name="connsiteY29" fmla="*/ 1091167 h 1858154"/>
              <a:gd name="connsiteX30" fmla="*/ 5612132 w 9288370"/>
              <a:gd name="connsiteY30" fmla="*/ 1051509 h 1858154"/>
              <a:gd name="connsiteX31" fmla="*/ 5776618 w 9288370"/>
              <a:gd name="connsiteY31" fmla="*/ 1053037 h 1858154"/>
              <a:gd name="connsiteX32" fmla="*/ 5785786 w 9288370"/>
              <a:gd name="connsiteY32" fmla="*/ 1051213 h 1858154"/>
              <a:gd name="connsiteX33" fmla="*/ 5829381 w 9288370"/>
              <a:gd name="connsiteY33" fmla="*/ 1046878 h 1858154"/>
              <a:gd name="connsiteX34" fmla="*/ 5943596 w 9288370"/>
              <a:gd name="connsiteY34" fmla="*/ 1043237 h 1858154"/>
              <a:gd name="connsiteX35" fmla="*/ 5985730 w 9288370"/>
              <a:gd name="connsiteY35" fmla="*/ 1035396 h 1858154"/>
              <a:gd name="connsiteX36" fmla="*/ 6103109 w 9288370"/>
              <a:gd name="connsiteY36" fmla="*/ 1019019 h 1858154"/>
              <a:gd name="connsiteX37" fmla="*/ 6222406 w 9288370"/>
              <a:gd name="connsiteY37" fmla="*/ 985341 h 1858154"/>
              <a:gd name="connsiteX38" fmla="*/ 6598672 w 9288370"/>
              <a:gd name="connsiteY38" fmla="*/ 902062 h 1858154"/>
              <a:gd name="connsiteX39" fmla="*/ 6766149 w 9288370"/>
              <a:gd name="connsiteY39" fmla="*/ 846132 h 1858154"/>
              <a:gd name="connsiteX40" fmla="*/ 6886312 w 9288370"/>
              <a:gd name="connsiteY40" fmla="*/ 781877 h 1858154"/>
              <a:gd name="connsiteX41" fmla="*/ 7006457 w 9288370"/>
              <a:gd name="connsiteY41" fmla="*/ 699758 h 1858154"/>
              <a:gd name="connsiteX42" fmla="*/ 7231643 w 9288370"/>
              <a:gd name="connsiteY42" fmla="*/ 640778 h 1858154"/>
              <a:gd name="connsiteX43" fmla="*/ 7363123 w 9288370"/>
              <a:gd name="connsiteY43" fmla="*/ 593682 h 1858154"/>
              <a:gd name="connsiteX44" fmla="*/ 7588368 w 9288370"/>
              <a:gd name="connsiteY44" fmla="*/ 531129 h 1858154"/>
              <a:gd name="connsiteX45" fmla="*/ 7952094 w 9288370"/>
              <a:gd name="connsiteY45" fmla="*/ 409302 h 1858154"/>
              <a:gd name="connsiteX46" fmla="*/ 8231938 w 9288370"/>
              <a:gd name="connsiteY46" fmla="*/ 259259 h 1858154"/>
              <a:gd name="connsiteX47" fmla="*/ 8428864 w 9288370"/>
              <a:gd name="connsiteY47" fmla="*/ 208471 h 1858154"/>
              <a:gd name="connsiteX48" fmla="*/ 8616510 w 9288370"/>
              <a:gd name="connsiteY48" fmla="*/ 161973 h 1858154"/>
              <a:gd name="connsiteX49" fmla="*/ 8826766 w 9288370"/>
              <a:gd name="connsiteY49" fmla="*/ 152111 h 1858154"/>
              <a:gd name="connsiteX50" fmla="*/ 8917647 w 9288370"/>
              <a:gd name="connsiteY50" fmla="*/ 112232 h 1858154"/>
              <a:gd name="connsiteX51" fmla="*/ 9182272 w 9288370"/>
              <a:gd name="connsiteY51" fmla="*/ 37171 h 1858154"/>
              <a:gd name="connsiteX52" fmla="*/ 9232990 w 9288370"/>
              <a:gd name="connsiteY52" fmla="*/ 24074 h 1858154"/>
              <a:gd name="connsiteX53" fmla="*/ 9288370 w 9288370"/>
              <a:gd name="connsiteY53" fmla="*/ 0 h 1858154"/>
              <a:gd name="connsiteX54" fmla="*/ 0 w 9288370"/>
              <a:gd name="connsiteY54" fmla="*/ 0 h 1858154"/>
              <a:gd name="connsiteX55" fmla="*/ 0 w 9288370"/>
              <a:gd name="connsiteY55" fmla="*/ 1858154 h 1858154"/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370426 w 9288370"/>
              <a:gd name="connsiteY2" fmla="*/ 1702965 h 1858154"/>
              <a:gd name="connsiteX3" fmla="*/ 832307 w 9288370"/>
              <a:gd name="connsiteY3" fmla="*/ 1538702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456865 w 9288370"/>
              <a:gd name="connsiteY6" fmla="*/ 1510292 h 1858154"/>
              <a:gd name="connsiteX7" fmla="*/ 1463005 w 9288370"/>
              <a:gd name="connsiteY7" fmla="*/ 1511279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1794234 w 9288370"/>
              <a:gd name="connsiteY10" fmla="*/ 1464331 h 1858154"/>
              <a:gd name="connsiteX11" fmla="*/ 2101780 w 9288370"/>
              <a:gd name="connsiteY11" fmla="*/ 1409907 h 1858154"/>
              <a:gd name="connsiteX12" fmla="*/ 2244830 w 9288370"/>
              <a:gd name="connsiteY12" fmla="*/ 1388540 h 1858154"/>
              <a:gd name="connsiteX13" fmla="*/ 2428648 w 9288370"/>
              <a:gd name="connsiteY13" fmla="*/ 1372736 h 1858154"/>
              <a:gd name="connsiteX14" fmla="*/ 2645882 w 9288370"/>
              <a:gd name="connsiteY14" fmla="*/ 1341971 h 1858154"/>
              <a:gd name="connsiteX15" fmla="*/ 2707413 w 9288370"/>
              <a:gd name="connsiteY15" fmla="*/ 1347156 h 1858154"/>
              <a:gd name="connsiteX16" fmla="*/ 2843134 w 9288370"/>
              <a:gd name="connsiteY16" fmla="*/ 1323561 h 1858154"/>
              <a:gd name="connsiteX17" fmla="*/ 2923804 w 9288370"/>
              <a:gd name="connsiteY17" fmla="*/ 1314224 h 1858154"/>
              <a:gd name="connsiteX18" fmla="*/ 2953618 w 9288370"/>
              <a:gd name="connsiteY18" fmla="*/ 1318186 h 1858154"/>
              <a:gd name="connsiteX19" fmla="*/ 2995816 w 9288370"/>
              <a:gd name="connsiteY19" fmla="*/ 1318670 h 1858154"/>
              <a:gd name="connsiteX20" fmla="*/ 3444611 w 9288370"/>
              <a:gd name="connsiteY20" fmla="*/ 1236739 h 1858154"/>
              <a:gd name="connsiteX21" fmla="*/ 3925616 w 9288370"/>
              <a:gd name="connsiteY21" fmla="*/ 1253751 h 1858154"/>
              <a:gd name="connsiteX22" fmla="*/ 3995849 w 9288370"/>
              <a:gd name="connsiteY22" fmla="*/ 1272939 h 1858154"/>
              <a:gd name="connsiteX23" fmla="*/ 4190310 w 9288370"/>
              <a:gd name="connsiteY23" fmla="*/ 1307786 h 1858154"/>
              <a:gd name="connsiteX24" fmla="*/ 4575478 w 9288370"/>
              <a:gd name="connsiteY24" fmla="*/ 1261726 h 1858154"/>
              <a:gd name="connsiteX25" fmla="*/ 4650026 w 9288370"/>
              <a:gd name="connsiteY25" fmla="*/ 1265798 h 1858154"/>
              <a:gd name="connsiteX26" fmla="*/ 4792008 w 9288370"/>
              <a:gd name="connsiteY26" fmla="*/ 1243899 h 1858154"/>
              <a:gd name="connsiteX27" fmla="*/ 4954126 w 9288370"/>
              <a:gd name="connsiteY27" fmla="*/ 1204617 h 1858154"/>
              <a:gd name="connsiteX28" fmla="*/ 5309678 w 9288370"/>
              <a:gd name="connsiteY28" fmla="*/ 1128278 h 1858154"/>
              <a:gd name="connsiteX29" fmla="*/ 5474724 w 9288370"/>
              <a:gd name="connsiteY29" fmla="*/ 1091167 h 1858154"/>
              <a:gd name="connsiteX30" fmla="*/ 5776618 w 9288370"/>
              <a:gd name="connsiteY30" fmla="*/ 1053037 h 1858154"/>
              <a:gd name="connsiteX31" fmla="*/ 5785786 w 9288370"/>
              <a:gd name="connsiteY31" fmla="*/ 1051213 h 1858154"/>
              <a:gd name="connsiteX32" fmla="*/ 5829381 w 9288370"/>
              <a:gd name="connsiteY32" fmla="*/ 1046878 h 1858154"/>
              <a:gd name="connsiteX33" fmla="*/ 5943596 w 9288370"/>
              <a:gd name="connsiteY33" fmla="*/ 1043237 h 1858154"/>
              <a:gd name="connsiteX34" fmla="*/ 5985730 w 9288370"/>
              <a:gd name="connsiteY34" fmla="*/ 1035396 h 1858154"/>
              <a:gd name="connsiteX35" fmla="*/ 6103109 w 9288370"/>
              <a:gd name="connsiteY35" fmla="*/ 1019019 h 1858154"/>
              <a:gd name="connsiteX36" fmla="*/ 6222406 w 9288370"/>
              <a:gd name="connsiteY36" fmla="*/ 985341 h 1858154"/>
              <a:gd name="connsiteX37" fmla="*/ 6598672 w 9288370"/>
              <a:gd name="connsiteY37" fmla="*/ 902062 h 1858154"/>
              <a:gd name="connsiteX38" fmla="*/ 6766149 w 9288370"/>
              <a:gd name="connsiteY38" fmla="*/ 846132 h 1858154"/>
              <a:gd name="connsiteX39" fmla="*/ 6886312 w 9288370"/>
              <a:gd name="connsiteY39" fmla="*/ 781877 h 1858154"/>
              <a:gd name="connsiteX40" fmla="*/ 7006457 w 9288370"/>
              <a:gd name="connsiteY40" fmla="*/ 699758 h 1858154"/>
              <a:gd name="connsiteX41" fmla="*/ 7231643 w 9288370"/>
              <a:gd name="connsiteY41" fmla="*/ 640778 h 1858154"/>
              <a:gd name="connsiteX42" fmla="*/ 7363123 w 9288370"/>
              <a:gd name="connsiteY42" fmla="*/ 593682 h 1858154"/>
              <a:gd name="connsiteX43" fmla="*/ 7588368 w 9288370"/>
              <a:gd name="connsiteY43" fmla="*/ 531129 h 1858154"/>
              <a:gd name="connsiteX44" fmla="*/ 7952094 w 9288370"/>
              <a:gd name="connsiteY44" fmla="*/ 409302 h 1858154"/>
              <a:gd name="connsiteX45" fmla="*/ 8231938 w 9288370"/>
              <a:gd name="connsiteY45" fmla="*/ 259259 h 1858154"/>
              <a:gd name="connsiteX46" fmla="*/ 8428864 w 9288370"/>
              <a:gd name="connsiteY46" fmla="*/ 208471 h 1858154"/>
              <a:gd name="connsiteX47" fmla="*/ 8616510 w 9288370"/>
              <a:gd name="connsiteY47" fmla="*/ 161973 h 1858154"/>
              <a:gd name="connsiteX48" fmla="*/ 8826766 w 9288370"/>
              <a:gd name="connsiteY48" fmla="*/ 152111 h 1858154"/>
              <a:gd name="connsiteX49" fmla="*/ 8917647 w 9288370"/>
              <a:gd name="connsiteY49" fmla="*/ 112232 h 1858154"/>
              <a:gd name="connsiteX50" fmla="*/ 9182272 w 9288370"/>
              <a:gd name="connsiteY50" fmla="*/ 37171 h 1858154"/>
              <a:gd name="connsiteX51" fmla="*/ 9232990 w 9288370"/>
              <a:gd name="connsiteY51" fmla="*/ 24074 h 1858154"/>
              <a:gd name="connsiteX52" fmla="*/ 9288370 w 9288370"/>
              <a:gd name="connsiteY52" fmla="*/ 0 h 1858154"/>
              <a:gd name="connsiteX53" fmla="*/ 0 w 9288370"/>
              <a:gd name="connsiteY53" fmla="*/ 0 h 1858154"/>
              <a:gd name="connsiteX54" fmla="*/ 0 w 9288370"/>
              <a:gd name="connsiteY54" fmla="*/ 1858154 h 1858154"/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370426 w 9288370"/>
              <a:gd name="connsiteY2" fmla="*/ 1702965 h 1858154"/>
              <a:gd name="connsiteX3" fmla="*/ 832307 w 9288370"/>
              <a:gd name="connsiteY3" fmla="*/ 1538702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456865 w 9288370"/>
              <a:gd name="connsiteY6" fmla="*/ 1510292 h 1858154"/>
              <a:gd name="connsiteX7" fmla="*/ 1463005 w 9288370"/>
              <a:gd name="connsiteY7" fmla="*/ 1511279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2101780 w 9288370"/>
              <a:gd name="connsiteY10" fmla="*/ 1409907 h 1858154"/>
              <a:gd name="connsiteX11" fmla="*/ 2244830 w 9288370"/>
              <a:gd name="connsiteY11" fmla="*/ 1388540 h 1858154"/>
              <a:gd name="connsiteX12" fmla="*/ 2428648 w 9288370"/>
              <a:gd name="connsiteY12" fmla="*/ 1372736 h 1858154"/>
              <a:gd name="connsiteX13" fmla="*/ 2645882 w 9288370"/>
              <a:gd name="connsiteY13" fmla="*/ 1341971 h 1858154"/>
              <a:gd name="connsiteX14" fmla="*/ 2707413 w 9288370"/>
              <a:gd name="connsiteY14" fmla="*/ 1347156 h 1858154"/>
              <a:gd name="connsiteX15" fmla="*/ 2843134 w 9288370"/>
              <a:gd name="connsiteY15" fmla="*/ 1323561 h 1858154"/>
              <a:gd name="connsiteX16" fmla="*/ 2923804 w 9288370"/>
              <a:gd name="connsiteY16" fmla="*/ 1314224 h 1858154"/>
              <a:gd name="connsiteX17" fmla="*/ 2953618 w 9288370"/>
              <a:gd name="connsiteY17" fmla="*/ 1318186 h 1858154"/>
              <a:gd name="connsiteX18" fmla="*/ 2995816 w 9288370"/>
              <a:gd name="connsiteY18" fmla="*/ 1318670 h 1858154"/>
              <a:gd name="connsiteX19" fmla="*/ 3444611 w 9288370"/>
              <a:gd name="connsiteY19" fmla="*/ 1236739 h 1858154"/>
              <a:gd name="connsiteX20" fmla="*/ 3925616 w 9288370"/>
              <a:gd name="connsiteY20" fmla="*/ 1253751 h 1858154"/>
              <a:gd name="connsiteX21" fmla="*/ 3995849 w 9288370"/>
              <a:gd name="connsiteY21" fmla="*/ 1272939 h 1858154"/>
              <a:gd name="connsiteX22" fmla="*/ 4190310 w 9288370"/>
              <a:gd name="connsiteY22" fmla="*/ 1307786 h 1858154"/>
              <a:gd name="connsiteX23" fmla="*/ 4575478 w 9288370"/>
              <a:gd name="connsiteY23" fmla="*/ 1261726 h 1858154"/>
              <a:gd name="connsiteX24" fmla="*/ 4650026 w 9288370"/>
              <a:gd name="connsiteY24" fmla="*/ 1265798 h 1858154"/>
              <a:gd name="connsiteX25" fmla="*/ 4792008 w 9288370"/>
              <a:gd name="connsiteY25" fmla="*/ 1243899 h 1858154"/>
              <a:gd name="connsiteX26" fmla="*/ 4954126 w 9288370"/>
              <a:gd name="connsiteY26" fmla="*/ 1204617 h 1858154"/>
              <a:gd name="connsiteX27" fmla="*/ 5309678 w 9288370"/>
              <a:gd name="connsiteY27" fmla="*/ 1128278 h 1858154"/>
              <a:gd name="connsiteX28" fmla="*/ 5474724 w 9288370"/>
              <a:gd name="connsiteY28" fmla="*/ 1091167 h 1858154"/>
              <a:gd name="connsiteX29" fmla="*/ 5776618 w 9288370"/>
              <a:gd name="connsiteY29" fmla="*/ 1053037 h 1858154"/>
              <a:gd name="connsiteX30" fmla="*/ 5785786 w 9288370"/>
              <a:gd name="connsiteY30" fmla="*/ 1051213 h 1858154"/>
              <a:gd name="connsiteX31" fmla="*/ 5829381 w 9288370"/>
              <a:gd name="connsiteY31" fmla="*/ 1046878 h 1858154"/>
              <a:gd name="connsiteX32" fmla="*/ 5943596 w 9288370"/>
              <a:gd name="connsiteY32" fmla="*/ 1043237 h 1858154"/>
              <a:gd name="connsiteX33" fmla="*/ 5985730 w 9288370"/>
              <a:gd name="connsiteY33" fmla="*/ 1035396 h 1858154"/>
              <a:gd name="connsiteX34" fmla="*/ 6103109 w 9288370"/>
              <a:gd name="connsiteY34" fmla="*/ 1019019 h 1858154"/>
              <a:gd name="connsiteX35" fmla="*/ 6222406 w 9288370"/>
              <a:gd name="connsiteY35" fmla="*/ 985341 h 1858154"/>
              <a:gd name="connsiteX36" fmla="*/ 6598672 w 9288370"/>
              <a:gd name="connsiteY36" fmla="*/ 902062 h 1858154"/>
              <a:gd name="connsiteX37" fmla="*/ 6766149 w 9288370"/>
              <a:gd name="connsiteY37" fmla="*/ 846132 h 1858154"/>
              <a:gd name="connsiteX38" fmla="*/ 6886312 w 9288370"/>
              <a:gd name="connsiteY38" fmla="*/ 781877 h 1858154"/>
              <a:gd name="connsiteX39" fmla="*/ 7006457 w 9288370"/>
              <a:gd name="connsiteY39" fmla="*/ 699758 h 1858154"/>
              <a:gd name="connsiteX40" fmla="*/ 7231643 w 9288370"/>
              <a:gd name="connsiteY40" fmla="*/ 640778 h 1858154"/>
              <a:gd name="connsiteX41" fmla="*/ 7363123 w 9288370"/>
              <a:gd name="connsiteY41" fmla="*/ 593682 h 1858154"/>
              <a:gd name="connsiteX42" fmla="*/ 7588368 w 9288370"/>
              <a:gd name="connsiteY42" fmla="*/ 531129 h 1858154"/>
              <a:gd name="connsiteX43" fmla="*/ 7952094 w 9288370"/>
              <a:gd name="connsiteY43" fmla="*/ 409302 h 1858154"/>
              <a:gd name="connsiteX44" fmla="*/ 8231938 w 9288370"/>
              <a:gd name="connsiteY44" fmla="*/ 259259 h 1858154"/>
              <a:gd name="connsiteX45" fmla="*/ 8428864 w 9288370"/>
              <a:gd name="connsiteY45" fmla="*/ 208471 h 1858154"/>
              <a:gd name="connsiteX46" fmla="*/ 8616510 w 9288370"/>
              <a:gd name="connsiteY46" fmla="*/ 161973 h 1858154"/>
              <a:gd name="connsiteX47" fmla="*/ 8826766 w 9288370"/>
              <a:gd name="connsiteY47" fmla="*/ 152111 h 1858154"/>
              <a:gd name="connsiteX48" fmla="*/ 8917647 w 9288370"/>
              <a:gd name="connsiteY48" fmla="*/ 112232 h 1858154"/>
              <a:gd name="connsiteX49" fmla="*/ 9182272 w 9288370"/>
              <a:gd name="connsiteY49" fmla="*/ 37171 h 1858154"/>
              <a:gd name="connsiteX50" fmla="*/ 9232990 w 9288370"/>
              <a:gd name="connsiteY50" fmla="*/ 24074 h 1858154"/>
              <a:gd name="connsiteX51" fmla="*/ 9288370 w 9288370"/>
              <a:gd name="connsiteY51" fmla="*/ 0 h 1858154"/>
              <a:gd name="connsiteX52" fmla="*/ 0 w 9288370"/>
              <a:gd name="connsiteY52" fmla="*/ 0 h 1858154"/>
              <a:gd name="connsiteX53" fmla="*/ 0 w 9288370"/>
              <a:gd name="connsiteY53" fmla="*/ 1858154 h 1858154"/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370426 w 9288370"/>
              <a:gd name="connsiteY2" fmla="*/ 1702965 h 1858154"/>
              <a:gd name="connsiteX3" fmla="*/ 643407 w 9288370"/>
              <a:gd name="connsiteY3" fmla="*/ 1597763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456865 w 9288370"/>
              <a:gd name="connsiteY6" fmla="*/ 1510292 h 1858154"/>
              <a:gd name="connsiteX7" fmla="*/ 1463005 w 9288370"/>
              <a:gd name="connsiteY7" fmla="*/ 1511279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2101780 w 9288370"/>
              <a:gd name="connsiteY10" fmla="*/ 1409907 h 1858154"/>
              <a:gd name="connsiteX11" fmla="*/ 2244830 w 9288370"/>
              <a:gd name="connsiteY11" fmla="*/ 1388540 h 1858154"/>
              <a:gd name="connsiteX12" fmla="*/ 2428648 w 9288370"/>
              <a:gd name="connsiteY12" fmla="*/ 1372736 h 1858154"/>
              <a:gd name="connsiteX13" fmla="*/ 2645882 w 9288370"/>
              <a:gd name="connsiteY13" fmla="*/ 1341971 h 1858154"/>
              <a:gd name="connsiteX14" fmla="*/ 2707413 w 9288370"/>
              <a:gd name="connsiteY14" fmla="*/ 1347156 h 1858154"/>
              <a:gd name="connsiteX15" fmla="*/ 2843134 w 9288370"/>
              <a:gd name="connsiteY15" fmla="*/ 1323561 h 1858154"/>
              <a:gd name="connsiteX16" fmla="*/ 2923804 w 9288370"/>
              <a:gd name="connsiteY16" fmla="*/ 1314224 h 1858154"/>
              <a:gd name="connsiteX17" fmla="*/ 2953618 w 9288370"/>
              <a:gd name="connsiteY17" fmla="*/ 1318186 h 1858154"/>
              <a:gd name="connsiteX18" fmla="*/ 2995816 w 9288370"/>
              <a:gd name="connsiteY18" fmla="*/ 1318670 h 1858154"/>
              <a:gd name="connsiteX19" fmla="*/ 3444611 w 9288370"/>
              <a:gd name="connsiteY19" fmla="*/ 1236739 h 1858154"/>
              <a:gd name="connsiteX20" fmla="*/ 3925616 w 9288370"/>
              <a:gd name="connsiteY20" fmla="*/ 1253751 h 1858154"/>
              <a:gd name="connsiteX21" fmla="*/ 3995849 w 9288370"/>
              <a:gd name="connsiteY21" fmla="*/ 1272939 h 1858154"/>
              <a:gd name="connsiteX22" fmla="*/ 4190310 w 9288370"/>
              <a:gd name="connsiteY22" fmla="*/ 1307786 h 1858154"/>
              <a:gd name="connsiteX23" fmla="*/ 4575478 w 9288370"/>
              <a:gd name="connsiteY23" fmla="*/ 1261726 h 1858154"/>
              <a:gd name="connsiteX24" fmla="*/ 4650026 w 9288370"/>
              <a:gd name="connsiteY24" fmla="*/ 1265798 h 1858154"/>
              <a:gd name="connsiteX25" fmla="*/ 4792008 w 9288370"/>
              <a:gd name="connsiteY25" fmla="*/ 1243899 h 1858154"/>
              <a:gd name="connsiteX26" fmla="*/ 4954126 w 9288370"/>
              <a:gd name="connsiteY26" fmla="*/ 1204617 h 1858154"/>
              <a:gd name="connsiteX27" fmla="*/ 5309678 w 9288370"/>
              <a:gd name="connsiteY27" fmla="*/ 1128278 h 1858154"/>
              <a:gd name="connsiteX28" fmla="*/ 5474724 w 9288370"/>
              <a:gd name="connsiteY28" fmla="*/ 1091167 h 1858154"/>
              <a:gd name="connsiteX29" fmla="*/ 5776618 w 9288370"/>
              <a:gd name="connsiteY29" fmla="*/ 1053037 h 1858154"/>
              <a:gd name="connsiteX30" fmla="*/ 5785786 w 9288370"/>
              <a:gd name="connsiteY30" fmla="*/ 1051213 h 1858154"/>
              <a:gd name="connsiteX31" fmla="*/ 5829381 w 9288370"/>
              <a:gd name="connsiteY31" fmla="*/ 1046878 h 1858154"/>
              <a:gd name="connsiteX32" fmla="*/ 5943596 w 9288370"/>
              <a:gd name="connsiteY32" fmla="*/ 1043237 h 1858154"/>
              <a:gd name="connsiteX33" fmla="*/ 5985730 w 9288370"/>
              <a:gd name="connsiteY33" fmla="*/ 1035396 h 1858154"/>
              <a:gd name="connsiteX34" fmla="*/ 6103109 w 9288370"/>
              <a:gd name="connsiteY34" fmla="*/ 1019019 h 1858154"/>
              <a:gd name="connsiteX35" fmla="*/ 6222406 w 9288370"/>
              <a:gd name="connsiteY35" fmla="*/ 985341 h 1858154"/>
              <a:gd name="connsiteX36" fmla="*/ 6598672 w 9288370"/>
              <a:gd name="connsiteY36" fmla="*/ 902062 h 1858154"/>
              <a:gd name="connsiteX37" fmla="*/ 6766149 w 9288370"/>
              <a:gd name="connsiteY37" fmla="*/ 846132 h 1858154"/>
              <a:gd name="connsiteX38" fmla="*/ 6886312 w 9288370"/>
              <a:gd name="connsiteY38" fmla="*/ 781877 h 1858154"/>
              <a:gd name="connsiteX39" fmla="*/ 7006457 w 9288370"/>
              <a:gd name="connsiteY39" fmla="*/ 699758 h 1858154"/>
              <a:gd name="connsiteX40" fmla="*/ 7231643 w 9288370"/>
              <a:gd name="connsiteY40" fmla="*/ 640778 h 1858154"/>
              <a:gd name="connsiteX41" fmla="*/ 7363123 w 9288370"/>
              <a:gd name="connsiteY41" fmla="*/ 593682 h 1858154"/>
              <a:gd name="connsiteX42" fmla="*/ 7588368 w 9288370"/>
              <a:gd name="connsiteY42" fmla="*/ 531129 h 1858154"/>
              <a:gd name="connsiteX43" fmla="*/ 7952094 w 9288370"/>
              <a:gd name="connsiteY43" fmla="*/ 409302 h 1858154"/>
              <a:gd name="connsiteX44" fmla="*/ 8231938 w 9288370"/>
              <a:gd name="connsiteY44" fmla="*/ 259259 h 1858154"/>
              <a:gd name="connsiteX45" fmla="*/ 8428864 w 9288370"/>
              <a:gd name="connsiteY45" fmla="*/ 208471 h 1858154"/>
              <a:gd name="connsiteX46" fmla="*/ 8616510 w 9288370"/>
              <a:gd name="connsiteY46" fmla="*/ 161973 h 1858154"/>
              <a:gd name="connsiteX47" fmla="*/ 8826766 w 9288370"/>
              <a:gd name="connsiteY47" fmla="*/ 152111 h 1858154"/>
              <a:gd name="connsiteX48" fmla="*/ 8917647 w 9288370"/>
              <a:gd name="connsiteY48" fmla="*/ 112232 h 1858154"/>
              <a:gd name="connsiteX49" fmla="*/ 9182272 w 9288370"/>
              <a:gd name="connsiteY49" fmla="*/ 37171 h 1858154"/>
              <a:gd name="connsiteX50" fmla="*/ 9232990 w 9288370"/>
              <a:gd name="connsiteY50" fmla="*/ 24074 h 1858154"/>
              <a:gd name="connsiteX51" fmla="*/ 9288370 w 9288370"/>
              <a:gd name="connsiteY51" fmla="*/ 0 h 1858154"/>
              <a:gd name="connsiteX52" fmla="*/ 0 w 9288370"/>
              <a:gd name="connsiteY52" fmla="*/ 0 h 1858154"/>
              <a:gd name="connsiteX53" fmla="*/ 0 w 9288370"/>
              <a:gd name="connsiteY53" fmla="*/ 1858154 h 1858154"/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172940 w 9288370"/>
              <a:gd name="connsiteY2" fmla="*/ 1764711 h 1858154"/>
              <a:gd name="connsiteX3" fmla="*/ 643407 w 9288370"/>
              <a:gd name="connsiteY3" fmla="*/ 1597763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456865 w 9288370"/>
              <a:gd name="connsiteY6" fmla="*/ 1510292 h 1858154"/>
              <a:gd name="connsiteX7" fmla="*/ 1463005 w 9288370"/>
              <a:gd name="connsiteY7" fmla="*/ 1511279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2101780 w 9288370"/>
              <a:gd name="connsiteY10" fmla="*/ 1409907 h 1858154"/>
              <a:gd name="connsiteX11" fmla="*/ 2244830 w 9288370"/>
              <a:gd name="connsiteY11" fmla="*/ 1388540 h 1858154"/>
              <a:gd name="connsiteX12" fmla="*/ 2428648 w 9288370"/>
              <a:gd name="connsiteY12" fmla="*/ 1372736 h 1858154"/>
              <a:gd name="connsiteX13" fmla="*/ 2645882 w 9288370"/>
              <a:gd name="connsiteY13" fmla="*/ 1341971 h 1858154"/>
              <a:gd name="connsiteX14" fmla="*/ 2707413 w 9288370"/>
              <a:gd name="connsiteY14" fmla="*/ 1347156 h 1858154"/>
              <a:gd name="connsiteX15" fmla="*/ 2843134 w 9288370"/>
              <a:gd name="connsiteY15" fmla="*/ 1323561 h 1858154"/>
              <a:gd name="connsiteX16" fmla="*/ 2923804 w 9288370"/>
              <a:gd name="connsiteY16" fmla="*/ 1314224 h 1858154"/>
              <a:gd name="connsiteX17" fmla="*/ 2953618 w 9288370"/>
              <a:gd name="connsiteY17" fmla="*/ 1318186 h 1858154"/>
              <a:gd name="connsiteX18" fmla="*/ 2995816 w 9288370"/>
              <a:gd name="connsiteY18" fmla="*/ 1318670 h 1858154"/>
              <a:gd name="connsiteX19" fmla="*/ 3444611 w 9288370"/>
              <a:gd name="connsiteY19" fmla="*/ 1236739 h 1858154"/>
              <a:gd name="connsiteX20" fmla="*/ 3925616 w 9288370"/>
              <a:gd name="connsiteY20" fmla="*/ 1253751 h 1858154"/>
              <a:gd name="connsiteX21" fmla="*/ 3995849 w 9288370"/>
              <a:gd name="connsiteY21" fmla="*/ 1272939 h 1858154"/>
              <a:gd name="connsiteX22" fmla="*/ 4190310 w 9288370"/>
              <a:gd name="connsiteY22" fmla="*/ 1307786 h 1858154"/>
              <a:gd name="connsiteX23" fmla="*/ 4575478 w 9288370"/>
              <a:gd name="connsiteY23" fmla="*/ 1261726 h 1858154"/>
              <a:gd name="connsiteX24" fmla="*/ 4650026 w 9288370"/>
              <a:gd name="connsiteY24" fmla="*/ 1265798 h 1858154"/>
              <a:gd name="connsiteX25" fmla="*/ 4792008 w 9288370"/>
              <a:gd name="connsiteY25" fmla="*/ 1243899 h 1858154"/>
              <a:gd name="connsiteX26" fmla="*/ 4954126 w 9288370"/>
              <a:gd name="connsiteY26" fmla="*/ 1204617 h 1858154"/>
              <a:gd name="connsiteX27" fmla="*/ 5309678 w 9288370"/>
              <a:gd name="connsiteY27" fmla="*/ 1128278 h 1858154"/>
              <a:gd name="connsiteX28" fmla="*/ 5474724 w 9288370"/>
              <a:gd name="connsiteY28" fmla="*/ 1091167 h 1858154"/>
              <a:gd name="connsiteX29" fmla="*/ 5776618 w 9288370"/>
              <a:gd name="connsiteY29" fmla="*/ 1053037 h 1858154"/>
              <a:gd name="connsiteX30" fmla="*/ 5785786 w 9288370"/>
              <a:gd name="connsiteY30" fmla="*/ 1051213 h 1858154"/>
              <a:gd name="connsiteX31" fmla="*/ 5829381 w 9288370"/>
              <a:gd name="connsiteY31" fmla="*/ 1046878 h 1858154"/>
              <a:gd name="connsiteX32" fmla="*/ 5943596 w 9288370"/>
              <a:gd name="connsiteY32" fmla="*/ 1043237 h 1858154"/>
              <a:gd name="connsiteX33" fmla="*/ 5985730 w 9288370"/>
              <a:gd name="connsiteY33" fmla="*/ 1035396 h 1858154"/>
              <a:gd name="connsiteX34" fmla="*/ 6103109 w 9288370"/>
              <a:gd name="connsiteY34" fmla="*/ 1019019 h 1858154"/>
              <a:gd name="connsiteX35" fmla="*/ 6222406 w 9288370"/>
              <a:gd name="connsiteY35" fmla="*/ 985341 h 1858154"/>
              <a:gd name="connsiteX36" fmla="*/ 6598672 w 9288370"/>
              <a:gd name="connsiteY36" fmla="*/ 902062 h 1858154"/>
              <a:gd name="connsiteX37" fmla="*/ 6766149 w 9288370"/>
              <a:gd name="connsiteY37" fmla="*/ 846132 h 1858154"/>
              <a:gd name="connsiteX38" fmla="*/ 6886312 w 9288370"/>
              <a:gd name="connsiteY38" fmla="*/ 781877 h 1858154"/>
              <a:gd name="connsiteX39" fmla="*/ 7006457 w 9288370"/>
              <a:gd name="connsiteY39" fmla="*/ 699758 h 1858154"/>
              <a:gd name="connsiteX40" fmla="*/ 7231643 w 9288370"/>
              <a:gd name="connsiteY40" fmla="*/ 640778 h 1858154"/>
              <a:gd name="connsiteX41" fmla="*/ 7363123 w 9288370"/>
              <a:gd name="connsiteY41" fmla="*/ 593682 h 1858154"/>
              <a:gd name="connsiteX42" fmla="*/ 7588368 w 9288370"/>
              <a:gd name="connsiteY42" fmla="*/ 531129 h 1858154"/>
              <a:gd name="connsiteX43" fmla="*/ 7952094 w 9288370"/>
              <a:gd name="connsiteY43" fmla="*/ 409302 h 1858154"/>
              <a:gd name="connsiteX44" fmla="*/ 8231938 w 9288370"/>
              <a:gd name="connsiteY44" fmla="*/ 259259 h 1858154"/>
              <a:gd name="connsiteX45" fmla="*/ 8428864 w 9288370"/>
              <a:gd name="connsiteY45" fmla="*/ 208471 h 1858154"/>
              <a:gd name="connsiteX46" fmla="*/ 8616510 w 9288370"/>
              <a:gd name="connsiteY46" fmla="*/ 161973 h 1858154"/>
              <a:gd name="connsiteX47" fmla="*/ 8826766 w 9288370"/>
              <a:gd name="connsiteY47" fmla="*/ 152111 h 1858154"/>
              <a:gd name="connsiteX48" fmla="*/ 8917647 w 9288370"/>
              <a:gd name="connsiteY48" fmla="*/ 112232 h 1858154"/>
              <a:gd name="connsiteX49" fmla="*/ 9182272 w 9288370"/>
              <a:gd name="connsiteY49" fmla="*/ 37171 h 1858154"/>
              <a:gd name="connsiteX50" fmla="*/ 9232990 w 9288370"/>
              <a:gd name="connsiteY50" fmla="*/ 24074 h 1858154"/>
              <a:gd name="connsiteX51" fmla="*/ 9288370 w 9288370"/>
              <a:gd name="connsiteY51" fmla="*/ 0 h 1858154"/>
              <a:gd name="connsiteX52" fmla="*/ 0 w 9288370"/>
              <a:gd name="connsiteY52" fmla="*/ 0 h 1858154"/>
              <a:gd name="connsiteX53" fmla="*/ 0 w 9288370"/>
              <a:gd name="connsiteY53" fmla="*/ 1858154 h 1858154"/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172940 w 9288370"/>
              <a:gd name="connsiteY2" fmla="*/ 1764711 h 1858154"/>
              <a:gd name="connsiteX3" fmla="*/ 454148 w 9288370"/>
              <a:gd name="connsiteY3" fmla="*/ 1669800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456865 w 9288370"/>
              <a:gd name="connsiteY6" fmla="*/ 1510292 h 1858154"/>
              <a:gd name="connsiteX7" fmla="*/ 1463005 w 9288370"/>
              <a:gd name="connsiteY7" fmla="*/ 1511279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2101780 w 9288370"/>
              <a:gd name="connsiteY10" fmla="*/ 1409907 h 1858154"/>
              <a:gd name="connsiteX11" fmla="*/ 2244830 w 9288370"/>
              <a:gd name="connsiteY11" fmla="*/ 1388540 h 1858154"/>
              <a:gd name="connsiteX12" fmla="*/ 2428648 w 9288370"/>
              <a:gd name="connsiteY12" fmla="*/ 1372736 h 1858154"/>
              <a:gd name="connsiteX13" fmla="*/ 2645882 w 9288370"/>
              <a:gd name="connsiteY13" fmla="*/ 1341971 h 1858154"/>
              <a:gd name="connsiteX14" fmla="*/ 2707413 w 9288370"/>
              <a:gd name="connsiteY14" fmla="*/ 1347156 h 1858154"/>
              <a:gd name="connsiteX15" fmla="*/ 2843134 w 9288370"/>
              <a:gd name="connsiteY15" fmla="*/ 1323561 h 1858154"/>
              <a:gd name="connsiteX16" fmla="*/ 2923804 w 9288370"/>
              <a:gd name="connsiteY16" fmla="*/ 1314224 h 1858154"/>
              <a:gd name="connsiteX17" fmla="*/ 2953618 w 9288370"/>
              <a:gd name="connsiteY17" fmla="*/ 1318186 h 1858154"/>
              <a:gd name="connsiteX18" fmla="*/ 2995816 w 9288370"/>
              <a:gd name="connsiteY18" fmla="*/ 1318670 h 1858154"/>
              <a:gd name="connsiteX19" fmla="*/ 3444611 w 9288370"/>
              <a:gd name="connsiteY19" fmla="*/ 1236739 h 1858154"/>
              <a:gd name="connsiteX20" fmla="*/ 3925616 w 9288370"/>
              <a:gd name="connsiteY20" fmla="*/ 1253751 h 1858154"/>
              <a:gd name="connsiteX21" fmla="*/ 3995849 w 9288370"/>
              <a:gd name="connsiteY21" fmla="*/ 1272939 h 1858154"/>
              <a:gd name="connsiteX22" fmla="*/ 4190310 w 9288370"/>
              <a:gd name="connsiteY22" fmla="*/ 1307786 h 1858154"/>
              <a:gd name="connsiteX23" fmla="*/ 4575478 w 9288370"/>
              <a:gd name="connsiteY23" fmla="*/ 1261726 h 1858154"/>
              <a:gd name="connsiteX24" fmla="*/ 4650026 w 9288370"/>
              <a:gd name="connsiteY24" fmla="*/ 1265798 h 1858154"/>
              <a:gd name="connsiteX25" fmla="*/ 4792008 w 9288370"/>
              <a:gd name="connsiteY25" fmla="*/ 1243899 h 1858154"/>
              <a:gd name="connsiteX26" fmla="*/ 4954126 w 9288370"/>
              <a:gd name="connsiteY26" fmla="*/ 1204617 h 1858154"/>
              <a:gd name="connsiteX27" fmla="*/ 5309678 w 9288370"/>
              <a:gd name="connsiteY27" fmla="*/ 1128278 h 1858154"/>
              <a:gd name="connsiteX28" fmla="*/ 5474724 w 9288370"/>
              <a:gd name="connsiteY28" fmla="*/ 1091167 h 1858154"/>
              <a:gd name="connsiteX29" fmla="*/ 5776618 w 9288370"/>
              <a:gd name="connsiteY29" fmla="*/ 1053037 h 1858154"/>
              <a:gd name="connsiteX30" fmla="*/ 5785786 w 9288370"/>
              <a:gd name="connsiteY30" fmla="*/ 1051213 h 1858154"/>
              <a:gd name="connsiteX31" fmla="*/ 5829381 w 9288370"/>
              <a:gd name="connsiteY31" fmla="*/ 1046878 h 1858154"/>
              <a:gd name="connsiteX32" fmla="*/ 5943596 w 9288370"/>
              <a:gd name="connsiteY32" fmla="*/ 1043237 h 1858154"/>
              <a:gd name="connsiteX33" fmla="*/ 5985730 w 9288370"/>
              <a:gd name="connsiteY33" fmla="*/ 1035396 h 1858154"/>
              <a:gd name="connsiteX34" fmla="*/ 6103109 w 9288370"/>
              <a:gd name="connsiteY34" fmla="*/ 1019019 h 1858154"/>
              <a:gd name="connsiteX35" fmla="*/ 6222406 w 9288370"/>
              <a:gd name="connsiteY35" fmla="*/ 985341 h 1858154"/>
              <a:gd name="connsiteX36" fmla="*/ 6598672 w 9288370"/>
              <a:gd name="connsiteY36" fmla="*/ 902062 h 1858154"/>
              <a:gd name="connsiteX37" fmla="*/ 6766149 w 9288370"/>
              <a:gd name="connsiteY37" fmla="*/ 846132 h 1858154"/>
              <a:gd name="connsiteX38" fmla="*/ 6886312 w 9288370"/>
              <a:gd name="connsiteY38" fmla="*/ 781877 h 1858154"/>
              <a:gd name="connsiteX39" fmla="*/ 7006457 w 9288370"/>
              <a:gd name="connsiteY39" fmla="*/ 699758 h 1858154"/>
              <a:gd name="connsiteX40" fmla="*/ 7231643 w 9288370"/>
              <a:gd name="connsiteY40" fmla="*/ 640778 h 1858154"/>
              <a:gd name="connsiteX41" fmla="*/ 7363123 w 9288370"/>
              <a:gd name="connsiteY41" fmla="*/ 593682 h 1858154"/>
              <a:gd name="connsiteX42" fmla="*/ 7588368 w 9288370"/>
              <a:gd name="connsiteY42" fmla="*/ 531129 h 1858154"/>
              <a:gd name="connsiteX43" fmla="*/ 7952094 w 9288370"/>
              <a:gd name="connsiteY43" fmla="*/ 409302 h 1858154"/>
              <a:gd name="connsiteX44" fmla="*/ 8231938 w 9288370"/>
              <a:gd name="connsiteY44" fmla="*/ 259259 h 1858154"/>
              <a:gd name="connsiteX45" fmla="*/ 8428864 w 9288370"/>
              <a:gd name="connsiteY45" fmla="*/ 208471 h 1858154"/>
              <a:gd name="connsiteX46" fmla="*/ 8616510 w 9288370"/>
              <a:gd name="connsiteY46" fmla="*/ 161973 h 1858154"/>
              <a:gd name="connsiteX47" fmla="*/ 8826766 w 9288370"/>
              <a:gd name="connsiteY47" fmla="*/ 152111 h 1858154"/>
              <a:gd name="connsiteX48" fmla="*/ 8917647 w 9288370"/>
              <a:gd name="connsiteY48" fmla="*/ 112232 h 1858154"/>
              <a:gd name="connsiteX49" fmla="*/ 9182272 w 9288370"/>
              <a:gd name="connsiteY49" fmla="*/ 37171 h 1858154"/>
              <a:gd name="connsiteX50" fmla="*/ 9232990 w 9288370"/>
              <a:gd name="connsiteY50" fmla="*/ 24074 h 1858154"/>
              <a:gd name="connsiteX51" fmla="*/ 9288370 w 9288370"/>
              <a:gd name="connsiteY51" fmla="*/ 0 h 1858154"/>
              <a:gd name="connsiteX52" fmla="*/ 0 w 9288370"/>
              <a:gd name="connsiteY52" fmla="*/ 0 h 1858154"/>
              <a:gd name="connsiteX53" fmla="*/ 0 w 9288370"/>
              <a:gd name="connsiteY53" fmla="*/ 1858154 h 1858154"/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172940 w 9288370"/>
              <a:gd name="connsiteY2" fmla="*/ 1764711 h 1858154"/>
              <a:gd name="connsiteX3" fmla="*/ 454148 w 9288370"/>
              <a:gd name="connsiteY3" fmla="*/ 1669800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456865 w 9288370"/>
              <a:gd name="connsiteY6" fmla="*/ 1510292 h 1858154"/>
              <a:gd name="connsiteX7" fmla="*/ 1463005 w 9288370"/>
              <a:gd name="connsiteY7" fmla="*/ 1511279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2101780 w 9288370"/>
              <a:gd name="connsiteY10" fmla="*/ 1409907 h 1858154"/>
              <a:gd name="connsiteX11" fmla="*/ 2244830 w 9288370"/>
              <a:gd name="connsiteY11" fmla="*/ 1388540 h 1858154"/>
              <a:gd name="connsiteX12" fmla="*/ 2428648 w 9288370"/>
              <a:gd name="connsiteY12" fmla="*/ 1372736 h 1858154"/>
              <a:gd name="connsiteX13" fmla="*/ 2645882 w 9288370"/>
              <a:gd name="connsiteY13" fmla="*/ 1341971 h 1858154"/>
              <a:gd name="connsiteX14" fmla="*/ 2707413 w 9288370"/>
              <a:gd name="connsiteY14" fmla="*/ 1347156 h 1858154"/>
              <a:gd name="connsiteX15" fmla="*/ 2843134 w 9288370"/>
              <a:gd name="connsiteY15" fmla="*/ 1323561 h 1858154"/>
              <a:gd name="connsiteX16" fmla="*/ 2923804 w 9288370"/>
              <a:gd name="connsiteY16" fmla="*/ 1314224 h 1858154"/>
              <a:gd name="connsiteX17" fmla="*/ 2953618 w 9288370"/>
              <a:gd name="connsiteY17" fmla="*/ 1318186 h 1858154"/>
              <a:gd name="connsiteX18" fmla="*/ 2995816 w 9288370"/>
              <a:gd name="connsiteY18" fmla="*/ 1318670 h 1858154"/>
              <a:gd name="connsiteX19" fmla="*/ 3444611 w 9288370"/>
              <a:gd name="connsiteY19" fmla="*/ 1236739 h 1858154"/>
              <a:gd name="connsiteX20" fmla="*/ 3925616 w 9288370"/>
              <a:gd name="connsiteY20" fmla="*/ 1253751 h 1858154"/>
              <a:gd name="connsiteX21" fmla="*/ 3995849 w 9288370"/>
              <a:gd name="connsiteY21" fmla="*/ 1272939 h 1858154"/>
              <a:gd name="connsiteX22" fmla="*/ 4190310 w 9288370"/>
              <a:gd name="connsiteY22" fmla="*/ 1307786 h 1858154"/>
              <a:gd name="connsiteX23" fmla="*/ 4575478 w 9288370"/>
              <a:gd name="connsiteY23" fmla="*/ 1261726 h 1858154"/>
              <a:gd name="connsiteX24" fmla="*/ 4650026 w 9288370"/>
              <a:gd name="connsiteY24" fmla="*/ 1265798 h 1858154"/>
              <a:gd name="connsiteX25" fmla="*/ 4792008 w 9288370"/>
              <a:gd name="connsiteY25" fmla="*/ 1243899 h 1858154"/>
              <a:gd name="connsiteX26" fmla="*/ 4954126 w 9288370"/>
              <a:gd name="connsiteY26" fmla="*/ 1204617 h 1858154"/>
              <a:gd name="connsiteX27" fmla="*/ 5309678 w 9288370"/>
              <a:gd name="connsiteY27" fmla="*/ 1128278 h 1858154"/>
              <a:gd name="connsiteX28" fmla="*/ 5474724 w 9288370"/>
              <a:gd name="connsiteY28" fmla="*/ 1091167 h 1858154"/>
              <a:gd name="connsiteX29" fmla="*/ 5776618 w 9288370"/>
              <a:gd name="connsiteY29" fmla="*/ 1053037 h 1858154"/>
              <a:gd name="connsiteX30" fmla="*/ 5785786 w 9288370"/>
              <a:gd name="connsiteY30" fmla="*/ 1051213 h 1858154"/>
              <a:gd name="connsiteX31" fmla="*/ 5829381 w 9288370"/>
              <a:gd name="connsiteY31" fmla="*/ 1046878 h 1858154"/>
              <a:gd name="connsiteX32" fmla="*/ 5943596 w 9288370"/>
              <a:gd name="connsiteY32" fmla="*/ 1043237 h 1858154"/>
              <a:gd name="connsiteX33" fmla="*/ 5985730 w 9288370"/>
              <a:gd name="connsiteY33" fmla="*/ 1035396 h 1858154"/>
              <a:gd name="connsiteX34" fmla="*/ 6103109 w 9288370"/>
              <a:gd name="connsiteY34" fmla="*/ 1019019 h 1858154"/>
              <a:gd name="connsiteX35" fmla="*/ 6222406 w 9288370"/>
              <a:gd name="connsiteY35" fmla="*/ 985341 h 1858154"/>
              <a:gd name="connsiteX36" fmla="*/ 6598672 w 9288370"/>
              <a:gd name="connsiteY36" fmla="*/ 902062 h 1858154"/>
              <a:gd name="connsiteX37" fmla="*/ 6766149 w 9288370"/>
              <a:gd name="connsiteY37" fmla="*/ 846132 h 1858154"/>
              <a:gd name="connsiteX38" fmla="*/ 6886312 w 9288370"/>
              <a:gd name="connsiteY38" fmla="*/ 781877 h 1858154"/>
              <a:gd name="connsiteX39" fmla="*/ 7006457 w 9288370"/>
              <a:gd name="connsiteY39" fmla="*/ 699758 h 1858154"/>
              <a:gd name="connsiteX40" fmla="*/ 7231643 w 9288370"/>
              <a:gd name="connsiteY40" fmla="*/ 640778 h 1858154"/>
              <a:gd name="connsiteX41" fmla="*/ 7363123 w 9288370"/>
              <a:gd name="connsiteY41" fmla="*/ 593682 h 1858154"/>
              <a:gd name="connsiteX42" fmla="*/ 7588368 w 9288370"/>
              <a:gd name="connsiteY42" fmla="*/ 531129 h 1858154"/>
              <a:gd name="connsiteX43" fmla="*/ 7952094 w 9288370"/>
              <a:gd name="connsiteY43" fmla="*/ 409302 h 1858154"/>
              <a:gd name="connsiteX44" fmla="*/ 8231938 w 9288370"/>
              <a:gd name="connsiteY44" fmla="*/ 259259 h 1858154"/>
              <a:gd name="connsiteX45" fmla="*/ 8428864 w 9288370"/>
              <a:gd name="connsiteY45" fmla="*/ 208471 h 1858154"/>
              <a:gd name="connsiteX46" fmla="*/ 8616510 w 9288370"/>
              <a:gd name="connsiteY46" fmla="*/ 161973 h 1858154"/>
              <a:gd name="connsiteX47" fmla="*/ 8826766 w 9288370"/>
              <a:gd name="connsiteY47" fmla="*/ 152111 h 1858154"/>
              <a:gd name="connsiteX48" fmla="*/ 8917647 w 9288370"/>
              <a:gd name="connsiteY48" fmla="*/ 112232 h 1858154"/>
              <a:gd name="connsiteX49" fmla="*/ 9182272 w 9288370"/>
              <a:gd name="connsiteY49" fmla="*/ 37171 h 1858154"/>
              <a:gd name="connsiteX50" fmla="*/ 9232990 w 9288370"/>
              <a:gd name="connsiteY50" fmla="*/ 24074 h 1858154"/>
              <a:gd name="connsiteX51" fmla="*/ 9288370 w 9288370"/>
              <a:gd name="connsiteY51" fmla="*/ 0 h 1858154"/>
              <a:gd name="connsiteX52" fmla="*/ 0 w 9288370"/>
              <a:gd name="connsiteY52" fmla="*/ 0 h 1858154"/>
              <a:gd name="connsiteX53" fmla="*/ 0 w 9288370"/>
              <a:gd name="connsiteY53" fmla="*/ 1858154 h 1858154"/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172940 w 9288370"/>
              <a:gd name="connsiteY2" fmla="*/ 1764711 h 1858154"/>
              <a:gd name="connsiteX3" fmla="*/ 454148 w 9288370"/>
              <a:gd name="connsiteY3" fmla="*/ 1669800 h 1858154"/>
              <a:gd name="connsiteX4" fmla="*/ 667158 w 9288370"/>
              <a:gd name="connsiteY4" fmla="*/ 1589385 h 1858154"/>
              <a:gd name="connsiteX5" fmla="*/ 1186668 w 9288370"/>
              <a:gd name="connsiteY5" fmla="*/ 1521861 h 1858154"/>
              <a:gd name="connsiteX6" fmla="*/ 1456865 w 9288370"/>
              <a:gd name="connsiteY6" fmla="*/ 1510292 h 1858154"/>
              <a:gd name="connsiteX7" fmla="*/ 1463005 w 9288370"/>
              <a:gd name="connsiteY7" fmla="*/ 1511279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2101780 w 9288370"/>
              <a:gd name="connsiteY10" fmla="*/ 1409907 h 1858154"/>
              <a:gd name="connsiteX11" fmla="*/ 2244830 w 9288370"/>
              <a:gd name="connsiteY11" fmla="*/ 1388540 h 1858154"/>
              <a:gd name="connsiteX12" fmla="*/ 2428648 w 9288370"/>
              <a:gd name="connsiteY12" fmla="*/ 1372736 h 1858154"/>
              <a:gd name="connsiteX13" fmla="*/ 2645882 w 9288370"/>
              <a:gd name="connsiteY13" fmla="*/ 1341971 h 1858154"/>
              <a:gd name="connsiteX14" fmla="*/ 2707413 w 9288370"/>
              <a:gd name="connsiteY14" fmla="*/ 1347156 h 1858154"/>
              <a:gd name="connsiteX15" fmla="*/ 2843134 w 9288370"/>
              <a:gd name="connsiteY15" fmla="*/ 1323561 h 1858154"/>
              <a:gd name="connsiteX16" fmla="*/ 2923804 w 9288370"/>
              <a:gd name="connsiteY16" fmla="*/ 1314224 h 1858154"/>
              <a:gd name="connsiteX17" fmla="*/ 2953618 w 9288370"/>
              <a:gd name="connsiteY17" fmla="*/ 1318186 h 1858154"/>
              <a:gd name="connsiteX18" fmla="*/ 2995816 w 9288370"/>
              <a:gd name="connsiteY18" fmla="*/ 1318670 h 1858154"/>
              <a:gd name="connsiteX19" fmla="*/ 3444611 w 9288370"/>
              <a:gd name="connsiteY19" fmla="*/ 1236739 h 1858154"/>
              <a:gd name="connsiteX20" fmla="*/ 3925616 w 9288370"/>
              <a:gd name="connsiteY20" fmla="*/ 1253751 h 1858154"/>
              <a:gd name="connsiteX21" fmla="*/ 3995849 w 9288370"/>
              <a:gd name="connsiteY21" fmla="*/ 1272939 h 1858154"/>
              <a:gd name="connsiteX22" fmla="*/ 4190310 w 9288370"/>
              <a:gd name="connsiteY22" fmla="*/ 1307786 h 1858154"/>
              <a:gd name="connsiteX23" fmla="*/ 4575478 w 9288370"/>
              <a:gd name="connsiteY23" fmla="*/ 1261726 h 1858154"/>
              <a:gd name="connsiteX24" fmla="*/ 4650026 w 9288370"/>
              <a:gd name="connsiteY24" fmla="*/ 1265798 h 1858154"/>
              <a:gd name="connsiteX25" fmla="*/ 4792008 w 9288370"/>
              <a:gd name="connsiteY25" fmla="*/ 1243899 h 1858154"/>
              <a:gd name="connsiteX26" fmla="*/ 4954126 w 9288370"/>
              <a:gd name="connsiteY26" fmla="*/ 1204617 h 1858154"/>
              <a:gd name="connsiteX27" fmla="*/ 5309678 w 9288370"/>
              <a:gd name="connsiteY27" fmla="*/ 1128278 h 1858154"/>
              <a:gd name="connsiteX28" fmla="*/ 5474724 w 9288370"/>
              <a:gd name="connsiteY28" fmla="*/ 1091167 h 1858154"/>
              <a:gd name="connsiteX29" fmla="*/ 5776618 w 9288370"/>
              <a:gd name="connsiteY29" fmla="*/ 1053037 h 1858154"/>
              <a:gd name="connsiteX30" fmla="*/ 5785786 w 9288370"/>
              <a:gd name="connsiteY30" fmla="*/ 1051213 h 1858154"/>
              <a:gd name="connsiteX31" fmla="*/ 5829381 w 9288370"/>
              <a:gd name="connsiteY31" fmla="*/ 1046878 h 1858154"/>
              <a:gd name="connsiteX32" fmla="*/ 5943596 w 9288370"/>
              <a:gd name="connsiteY32" fmla="*/ 1043237 h 1858154"/>
              <a:gd name="connsiteX33" fmla="*/ 5985730 w 9288370"/>
              <a:gd name="connsiteY33" fmla="*/ 1035396 h 1858154"/>
              <a:gd name="connsiteX34" fmla="*/ 6103109 w 9288370"/>
              <a:gd name="connsiteY34" fmla="*/ 1019019 h 1858154"/>
              <a:gd name="connsiteX35" fmla="*/ 6222406 w 9288370"/>
              <a:gd name="connsiteY35" fmla="*/ 985341 h 1858154"/>
              <a:gd name="connsiteX36" fmla="*/ 6598672 w 9288370"/>
              <a:gd name="connsiteY36" fmla="*/ 902062 h 1858154"/>
              <a:gd name="connsiteX37" fmla="*/ 6766149 w 9288370"/>
              <a:gd name="connsiteY37" fmla="*/ 846132 h 1858154"/>
              <a:gd name="connsiteX38" fmla="*/ 6886312 w 9288370"/>
              <a:gd name="connsiteY38" fmla="*/ 781877 h 1858154"/>
              <a:gd name="connsiteX39" fmla="*/ 7006457 w 9288370"/>
              <a:gd name="connsiteY39" fmla="*/ 699758 h 1858154"/>
              <a:gd name="connsiteX40" fmla="*/ 7231643 w 9288370"/>
              <a:gd name="connsiteY40" fmla="*/ 640778 h 1858154"/>
              <a:gd name="connsiteX41" fmla="*/ 7363123 w 9288370"/>
              <a:gd name="connsiteY41" fmla="*/ 593682 h 1858154"/>
              <a:gd name="connsiteX42" fmla="*/ 7588368 w 9288370"/>
              <a:gd name="connsiteY42" fmla="*/ 531129 h 1858154"/>
              <a:gd name="connsiteX43" fmla="*/ 7952094 w 9288370"/>
              <a:gd name="connsiteY43" fmla="*/ 409302 h 1858154"/>
              <a:gd name="connsiteX44" fmla="*/ 8231938 w 9288370"/>
              <a:gd name="connsiteY44" fmla="*/ 259259 h 1858154"/>
              <a:gd name="connsiteX45" fmla="*/ 8428864 w 9288370"/>
              <a:gd name="connsiteY45" fmla="*/ 208471 h 1858154"/>
              <a:gd name="connsiteX46" fmla="*/ 8616510 w 9288370"/>
              <a:gd name="connsiteY46" fmla="*/ 161973 h 1858154"/>
              <a:gd name="connsiteX47" fmla="*/ 8826766 w 9288370"/>
              <a:gd name="connsiteY47" fmla="*/ 152111 h 1858154"/>
              <a:gd name="connsiteX48" fmla="*/ 8917647 w 9288370"/>
              <a:gd name="connsiteY48" fmla="*/ 112232 h 1858154"/>
              <a:gd name="connsiteX49" fmla="*/ 9182272 w 9288370"/>
              <a:gd name="connsiteY49" fmla="*/ 37171 h 1858154"/>
              <a:gd name="connsiteX50" fmla="*/ 9232990 w 9288370"/>
              <a:gd name="connsiteY50" fmla="*/ 24074 h 1858154"/>
              <a:gd name="connsiteX51" fmla="*/ 9288370 w 9288370"/>
              <a:gd name="connsiteY51" fmla="*/ 0 h 1858154"/>
              <a:gd name="connsiteX52" fmla="*/ 0 w 9288370"/>
              <a:gd name="connsiteY52" fmla="*/ 0 h 1858154"/>
              <a:gd name="connsiteX53" fmla="*/ 0 w 9288370"/>
              <a:gd name="connsiteY53" fmla="*/ 1858154 h 1858154"/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172940 w 9288370"/>
              <a:gd name="connsiteY2" fmla="*/ 1764711 h 1858154"/>
              <a:gd name="connsiteX3" fmla="*/ 454148 w 9288370"/>
              <a:gd name="connsiteY3" fmla="*/ 1669800 h 1858154"/>
              <a:gd name="connsiteX4" fmla="*/ 667158 w 9288370"/>
              <a:gd name="connsiteY4" fmla="*/ 1589385 h 1858154"/>
              <a:gd name="connsiteX5" fmla="*/ 849294 w 9288370"/>
              <a:gd name="connsiteY5" fmla="*/ 1552735 h 1858154"/>
              <a:gd name="connsiteX6" fmla="*/ 1456865 w 9288370"/>
              <a:gd name="connsiteY6" fmla="*/ 1510292 h 1858154"/>
              <a:gd name="connsiteX7" fmla="*/ 1463005 w 9288370"/>
              <a:gd name="connsiteY7" fmla="*/ 1511279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2101780 w 9288370"/>
              <a:gd name="connsiteY10" fmla="*/ 1409907 h 1858154"/>
              <a:gd name="connsiteX11" fmla="*/ 2244830 w 9288370"/>
              <a:gd name="connsiteY11" fmla="*/ 1388540 h 1858154"/>
              <a:gd name="connsiteX12" fmla="*/ 2428648 w 9288370"/>
              <a:gd name="connsiteY12" fmla="*/ 1372736 h 1858154"/>
              <a:gd name="connsiteX13" fmla="*/ 2645882 w 9288370"/>
              <a:gd name="connsiteY13" fmla="*/ 1341971 h 1858154"/>
              <a:gd name="connsiteX14" fmla="*/ 2707413 w 9288370"/>
              <a:gd name="connsiteY14" fmla="*/ 1347156 h 1858154"/>
              <a:gd name="connsiteX15" fmla="*/ 2843134 w 9288370"/>
              <a:gd name="connsiteY15" fmla="*/ 1323561 h 1858154"/>
              <a:gd name="connsiteX16" fmla="*/ 2923804 w 9288370"/>
              <a:gd name="connsiteY16" fmla="*/ 1314224 h 1858154"/>
              <a:gd name="connsiteX17" fmla="*/ 2953618 w 9288370"/>
              <a:gd name="connsiteY17" fmla="*/ 1318186 h 1858154"/>
              <a:gd name="connsiteX18" fmla="*/ 2995816 w 9288370"/>
              <a:gd name="connsiteY18" fmla="*/ 1318670 h 1858154"/>
              <a:gd name="connsiteX19" fmla="*/ 3444611 w 9288370"/>
              <a:gd name="connsiteY19" fmla="*/ 1236739 h 1858154"/>
              <a:gd name="connsiteX20" fmla="*/ 3925616 w 9288370"/>
              <a:gd name="connsiteY20" fmla="*/ 1253751 h 1858154"/>
              <a:gd name="connsiteX21" fmla="*/ 3995849 w 9288370"/>
              <a:gd name="connsiteY21" fmla="*/ 1272939 h 1858154"/>
              <a:gd name="connsiteX22" fmla="*/ 4190310 w 9288370"/>
              <a:gd name="connsiteY22" fmla="*/ 1307786 h 1858154"/>
              <a:gd name="connsiteX23" fmla="*/ 4575478 w 9288370"/>
              <a:gd name="connsiteY23" fmla="*/ 1261726 h 1858154"/>
              <a:gd name="connsiteX24" fmla="*/ 4650026 w 9288370"/>
              <a:gd name="connsiteY24" fmla="*/ 1265798 h 1858154"/>
              <a:gd name="connsiteX25" fmla="*/ 4792008 w 9288370"/>
              <a:gd name="connsiteY25" fmla="*/ 1243899 h 1858154"/>
              <a:gd name="connsiteX26" fmla="*/ 4954126 w 9288370"/>
              <a:gd name="connsiteY26" fmla="*/ 1204617 h 1858154"/>
              <a:gd name="connsiteX27" fmla="*/ 5309678 w 9288370"/>
              <a:gd name="connsiteY27" fmla="*/ 1128278 h 1858154"/>
              <a:gd name="connsiteX28" fmla="*/ 5474724 w 9288370"/>
              <a:gd name="connsiteY28" fmla="*/ 1091167 h 1858154"/>
              <a:gd name="connsiteX29" fmla="*/ 5776618 w 9288370"/>
              <a:gd name="connsiteY29" fmla="*/ 1053037 h 1858154"/>
              <a:gd name="connsiteX30" fmla="*/ 5785786 w 9288370"/>
              <a:gd name="connsiteY30" fmla="*/ 1051213 h 1858154"/>
              <a:gd name="connsiteX31" fmla="*/ 5829381 w 9288370"/>
              <a:gd name="connsiteY31" fmla="*/ 1046878 h 1858154"/>
              <a:gd name="connsiteX32" fmla="*/ 5943596 w 9288370"/>
              <a:gd name="connsiteY32" fmla="*/ 1043237 h 1858154"/>
              <a:gd name="connsiteX33" fmla="*/ 5985730 w 9288370"/>
              <a:gd name="connsiteY33" fmla="*/ 1035396 h 1858154"/>
              <a:gd name="connsiteX34" fmla="*/ 6103109 w 9288370"/>
              <a:gd name="connsiteY34" fmla="*/ 1019019 h 1858154"/>
              <a:gd name="connsiteX35" fmla="*/ 6222406 w 9288370"/>
              <a:gd name="connsiteY35" fmla="*/ 985341 h 1858154"/>
              <a:gd name="connsiteX36" fmla="*/ 6598672 w 9288370"/>
              <a:gd name="connsiteY36" fmla="*/ 902062 h 1858154"/>
              <a:gd name="connsiteX37" fmla="*/ 6766149 w 9288370"/>
              <a:gd name="connsiteY37" fmla="*/ 846132 h 1858154"/>
              <a:gd name="connsiteX38" fmla="*/ 6886312 w 9288370"/>
              <a:gd name="connsiteY38" fmla="*/ 781877 h 1858154"/>
              <a:gd name="connsiteX39" fmla="*/ 7006457 w 9288370"/>
              <a:gd name="connsiteY39" fmla="*/ 699758 h 1858154"/>
              <a:gd name="connsiteX40" fmla="*/ 7231643 w 9288370"/>
              <a:gd name="connsiteY40" fmla="*/ 640778 h 1858154"/>
              <a:gd name="connsiteX41" fmla="*/ 7363123 w 9288370"/>
              <a:gd name="connsiteY41" fmla="*/ 593682 h 1858154"/>
              <a:gd name="connsiteX42" fmla="*/ 7588368 w 9288370"/>
              <a:gd name="connsiteY42" fmla="*/ 531129 h 1858154"/>
              <a:gd name="connsiteX43" fmla="*/ 7952094 w 9288370"/>
              <a:gd name="connsiteY43" fmla="*/ 409302 h 1858154"/>
              <a:gd name="connsiteX44" fmla="*/ 8231938 w 9288370"/>
              <a:gd name="connsiteY44" fmla="*/ 259259 h 1858154"/>
              <a:gd name="connsiteX45" fmla="*/ 8428864 w 9288370"/>
              <a:gd name="connsiteY45" fmla="*/ 208471 h 1858154"/>
              <a:gd name="connsiteX46" fmla="*/ 8616510 w 9288370"/>
              <a:gd name="connsiteY46" fmla="*/ 161973 h 1858154"/>
              <a:gd name="connsiteX47" fmla="*/ 8826766 w 9288370"/>
              <a:gd name="connsiteY47" fmla="*/ 152111 h 1858154"/>
              <a:gd name="connsiteX48" fmla="*/ 8917647 w 9288370"/>
              <a:gd name="connsiteY48" fmla="*/ 112232 h 1858154"/>
              <a:gd name="connsiteX49" fmla="*/ 9182272 w 9288370"/>
              <a:gd name="connsiteY49" fmla="*/ 37171 h 1858154"/>
              <a:gd name="connsiteX50" fmla="*/ 9232990 w 9288370"/>
              <a:gd name="connsiteY50" fmla="*/ 24074 h 1858154"/>
              <a:gd name="connsiteX51" fmla="*/ 9288370 w 9288370"/>
              <a:gd name="connsiteY51" fmla="*/ 0 h 1858154"/>
              <a:gd name="connsiteX52" fmla="*/ 0 w 9288370"/>
              <a:gd name="connsiteY52" fmla="*/ 0 h 1858154"/>
              <a:gd name="connsiteX53" fmla="*/ 0 w 9288370"/>
              <a:gd name="connsiteY53" fmla="*/ 1858154 h 1858154"/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172940 w 9288370"/>
              <a:gd name="connsiteY2" fmla="*/ 1764711 h 1858154"/>
              <a:gd name="connsiteX3" fmla="*/ 454148 w 9288370"/>
              <a:gd name="connsiteY3" fmla="*/ 1669800 h 1858154"/>
              <a:gd name="connsiteX4" fmla="*/ 667158 w 9288370"/>
              <a:gd name="connsiteY4" fmla="*/ 1589385 h 1858154"/>
              <a:gd name="connsiteX5" fmla="*/ 849294 w 9288370"/>
              <a:gd name="connsiteY5" fmla="*/ 1552735 h 1858154"/>
              <a:gd name="connsiteX6" fmla="*/ 1456865 w 9288370"/>
              <a:gd name="connsiteY6" fmla="*/ 1510292 h 1858154"/>
              <a:gd name="connsiteX7" fmla="*/ 1051573 w 9288370"/>
              <a:gd name="connsiteY7" fmla="*/ 1521570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2101780 w 9288370"/>
              <a:gd name="connsiteY10" fmla="*/ 1409907 h 1858154"/>
              <a:gd name="connsiteX11" fmla="*/ 2244830 w 9288370"/>
              <a:gd name="connsiteY11" fmla="*/ 1388540 h 1858154"/>
              <a:gd name="connsiteX12" fmla="*/ 2428648 w 9288370"/>
              <a:gd name="connsiteY12" fmla="*/ 1372736 h 1858154"/>
              <a:gd name="connsiteX13" fmla="*/ 2645882 w 9288370"/>
              <a:gd name="connsiteY13" fmla="*/ 1341971 h 1858154"/>
              <a:gd name="connsiteX14" fmla="*/ 2707413 w 9288370"/>
              <a:gd name="connsiteY14" fmla="*/ 1347156 h 1858154"/>
              <a:gd name="connsiteX15" fmla="*/ 2843134 w 9288370"/>
              <a:gd name="connsiteY15" fmla="*/ 1323561 h 1858154"/>
              <a:gd name="connsiteX16" fmla="*/ 2923804 w 9288370"/>
              <a:gd name="connsiteY16" fmla="*/ 1314224 h 1858154"/>
              <a:gd name="connsiteX17" fmla="*/ 2953618 w 9288370"/>
              <a:gd name="connsiteY17" fmla="*/ 1318186 h 1858154"/>
              <a:gd name="connsiteX18" fmla="*/ 2995816 w 9288370"/>
              <a:gd name="connsiteY18" fmla="*/ 1318670 h 1858154"/>
              <a:gd name="connsiteX19" fmla="*/ 3444611 w 9288370"/>
              <a:gd name="connsiteY19" fmla="*/ 1236739 h 1858154"/>
              <a:gd name="connsiteX20" fmla="*/ 3925616 w 9288370"/>
              <a:gd name="connsiteY20" fmla="*/ 1253751 h 1858154"/>
              <a:gd name="connsiteX21" fmla="*/ 3995849 w 9288370"/>
              <a:gd name="connsiteY21" fmla="*/ 1272939 h 1858154"/>
              <a:gd name="connsiteX22" fmla="*/ 4190310 w 9288370"/>
              <a:gd name="connsiteY22" fmla="*/ 1307786 h 1858154"/>
              <a:gd name="connsiteX23" fmla="*/ 4575478 w 9288370"/>
              <a:gd name="connsiteY23" fmla="*/ 1261726 h 1858154"/>
              <a:gd name="connsiteX24" fmla="*/ 4650026 w 9288370"/>
              <a:gd name="connsiteY24" fmla="*/ 1265798 h 1858154"/>
              <a:gd name="connsiteX25" fmla="*/ 4792008 w 9288370"/>
              <a:gd name="connsiteY25" fmla="*/ 1243899 h 1858154"/>
              <a:gd name="connsiteX26" fmla="*/ 4954126 w 9288370"/>
              <a:gd name="connsiteY26" fmla="*/ 1204617 h 1858154"/>
              <a:gd name="connsiteX27" fmla="*/ 5309678 w 9288370"/>
              <a:gd name="connsiteY27" fmla="*/ 1128278 h 1858154"/>
              <a:gd name="connsiteX28" fmla="*/ 5474724 w 9288370"/>
              <a:gd name="connsiteY28" fmla="*/ 1091167 h 1858154"/>
              <a:gd name="connsiteX29" fmla="*/ 5776618 w 9288370"/>
              <a:gd name="connsiteY29" fmla="*/ 1053037 h 1858154"/>
              <a:gd name="connsiteX30" fmla="*/ 5785786 w 9288370"/>
              <a:gd name="connsiteY30" fmla="*/ 1051213 h 1858154"/>
              <a:gd name="connsiteX31" fmla="*/ 5829381 w 9288370"/>
              <a:gd name="connsiteY31" fmla="*/ 1046878 h 1858154"/>
              <a:gd name="connsiteX32" fmla="*/ 5943596 w 9288370"/>
              <a:gd name="connsiteY32" fmla="*/ 1043237 h 1858154"/>
              <a:gd name="connsiteX33" fmla="*/ 5985730 w 9288370"/>
              <a:gd name="connsiteY33" fmla="*/ 1035396 h 1858154"/>
              <a:gd name="connsiteX34" fmla="*/ 6103109 w 9288370"/>
              <a:gd name="connsiteY34" fmla="*/ 1019019 h 1858154"/>
              <a:gd name="connsiteX35" fmla="*/ 6222406 w 9288370"/>
              <a:gd name="connsiteY35" fmla="*/ 985341 h 1858154"/>
              <a:gd name="connsiteX36" fmla="*/ 6598672 w 9288370"/>
              <a:gd name="connsiteY36" fmla="*/ 902062 h 1858154"/>
              <a:gd name="connsiteX37" fmla="*/ 6766149 w 9288370"/>
              <a:gd name="connsiteY37" fmla="*/ 846132 h 1858154"/>
              <a:gd name="connsiteX38" fmla="*/ 6886312 w 9288370"/>
              <a:gd name="connsiteY38" fmla="*/ 781877 h 1858154"/>
              <a:gd name="connsiteX39" fmla="*/ 7006457 w 9288370"/>
              <a:gd name="connsiteY39" fmla="*/ 699758 h 1858154"/>
              <a:gd name="connsiteX40" fmla="*/ 7231643 w 9288370"/>
              <a:gd name="connsiteY40" fmla="*/ 640778 h 1858154"/>
              <a:gd name="connsiteX41" fmla="*/ 7363123 w 9288370"/>
              <a:gd name="connsiteY41" fmla="*/ 593682 h 1858154"/>
              <a:gd name="connsiteX42" fmla="*/ 7588368 w 9288370"/>
              <a:gd name="connsiteY42" fmla="*/ 531129 h 1858154"/>
              <a:gd name="connsiteX43" fmla="*/ 7952094 w 9288370"/>
              <a:gd name="connsiteY43" fmla="*/ 409302 h 1858154"/>
              <a:gd name="connsiteX44" fmla="*/ 8231938 w 9288370"/>
              <a:gd name="connsiteY44" fmla="*/ 259259 h 1858154"/>
              <a:gd name="connsiteX45" fmla="*/ 8428864 w 9288370"/>
              <a:gd name="connsiteY45" fmla="*/ 208471 h 1858154"/>
              <a:gd name="connsiteX46" fmla="*/ 8616510 w 9288370"/>
              <a:gd name="connsiteY46" fmla="*/ 161973 h 1858154"/>
              <a:gd name="connsiteX47" fmla="*/ 8826766 w 9288370"/>
              <a:gd name="connsiteY47" fmla="*/ 152111 h 1858154"/>
              <a:gd name="connsiteX48" fmla="*/ 8917647 w 9288370"/>
              <a:gd name="connsiteY48" fmla="*/ 112232 h 1858154"/>
              <a:gd name="connsiteX49" fmla="*/ 9182272 w 9288370"/>
              <a:gd name="connsiteY49" fmla="*/ 37171 h 1858154"/>
              <a:gd name="connsiteX50" fmla="*/ 9232990 w 9288370"/>
              <a:gd name="connsiteY50" fmla="*/ 24074 h 1858154"/>
              <a:gd name="connsiteX51" fmla="*/ 9288370 w 9288370"/>
              <a:gd name="connsiteY51" fmla="*/ 0 h 1858154"/>
              <a:gd name="connsiteX52" fmla="*/ 0 w 9288370"/>
              <a:gd name="connsiteY52" fmla="*/ 0 h 1858154"/>
              <a:gd name="connsiteX53" fmla="*/ 0 w 9288370"/>
              <a:gd name="connsiteY53" fmla="*/ 1858154 h 1858154"/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172940 w 9288370"/>
              <a:gd name="connsiteY2" fmla="*/ 1764711 h 1858154"/>
              <a:gd name="connsiteX3" fmla="*/ 388319 w 9288370"/>
              <a:gd name="connsiteY3" fmla="*/ 1690382 h 1858154"/>
              <a:gd name="connsiteX4" fmla="*/ 667158 w 9288370"/>
              <a:gd name="connsiteY4" fmla="*/ 1589385 h 1858154"/>
              <a:gd name="connsiteX5" fmla="*/ 849294 w 9288370"/>
              <a:gd name="connsiteY5" fmla="*/ 1552735 h 1858154"/>
              <a:gd name="connsiteX6" fmla="*/ 1456865 w 9288370"/>
              <a:gd name="connsiteY6" fmla="*/ 1510292 h 1858154"/>
              <a:gd name="connsiteX7" fmla="*/ 1051573 w 9288370"/>
              <a:gd name="connsiteY7" fmla="*/ 1521570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2101780 w 9288370"/>
              <a:gd name="connsiteY10" fmla="*/ 1409907 h 1858154"/>
              <a:gd name="connsiteX11" fmla="*/ 2244830 w 9288370"/>
              <a:gd name="connsiteY11" fmla="*/ 1388540 h 1858154"/>
              <a:gd name="connsiteX12" fmla="*/ 2428648 w 9288370"/>
              <a:gd name="connsiteY12" fmla="*/ 1372736 h 1858154"/>
              <a:gd name="connsiteX13" fmla="*/ 2645882 w 9288370"/>
              <a:gd name="connsiteY13" fmla="*/ 1341971 h 1858154"/>
              <a:gd name="connsiteX14" fmla="*/ 2707413 w 9288370"/>
              <a:gd name="connsiteY14" fmla="*/ 1347156 h 1858154"/>
              <a:gd name="connsiteX15" fmla="*/ 2843134 w 9288370"/>
              <a:gd name="connsiteY15" fmla="*/ 1323561 h 1858154"/>
              <a:gd name="connsiteX16" fmla="*/ 2923804 w 9288370"/>
              <a:gd name="connsiteY16" fmla="*/ 1314224 h 1858154"/>
              <a:gd name="connsiteX17" fmla="*/ 2953618 w 9288370"/>
              <a:gd name="connsiteY17" fmla="*/ 1318186 h 1858154"/>
              <a:gd name="connsiteX18" fmla="*/ 2995816 w 9288370"/>
              <a:gd name="connsiteY18" fmla="*/ 1318670 h 1858154"/>
              <a:gd name="connsiteX19" fmla="*/ 3444611 w 9288370"/>
              <a:gd name="connsiteY19" fmla="*/ 1236739 h 1858154"/>
              <a:gd name="connsiteX20" fmla="*/ 3925616 w 9288370"/>
              <a:gd name="connsiteY20" fmla="*/ 1253751 h 1858154"/>
              <a:gd name="connsiteX21" fmla="*/ 3995849 w 9288370"/>
              <a:gd name="connsiteY21" fmla="*/ 1272939 h 1858154"/>
              <a:gd name="connsiteX22" fmla="*/ 4190310 w 9288370"/>
              <a:gd name="connsiteY22" fmla="*/ 1307786 h 1858154"/>
              <a:gd name="connsiteX23" fmla="*/ 4575478 w 9288370"/>
              <a:gd name="connsiteY23" fmla="*/ 1261726 h 1858154"/>
              <a:gd name="connsiteX24" fmla="*/ 4650026 w 9288370"/>
              <a:gd name="connsiteY24" fmla="*/ 1265798 h 1858154"/>
              <a:gd name="connsiteX25" fmla="*/ 4792008 w 9288370"/>
              <a:gd name="connsiteY25" fmla="*/ 1243899 h 1858154"/>
              <a:gd name="connsiteX26" fmla="*/ 4954126 w 9288370"/>
              <a:gd name="connsiteY26" fmla="*/ 1204617 h 1858154"/>
              <a:gd name="connsiteX27" fmla="*/ 5309678 w 9288370"/>
              <a:gd name="connsiteY27" fmla="*/ 1128278 h 1858154"/>
              <a:gd name="connsiteX28" fmla="*/ 5474724 w 9288370"/>
              <a:gd name="connsiteY28" fmla="*/ 1091167 h 1858154"/>
              <a:gd name="connsiteX29" fmla="*/ 5776618 w 9288370"/>
              <a:gd name="connsiteY29" fmla="*/ 1053037 h 1858154"/>
              <a:gd name="connsiteX30" fmla="*/ 5785786 w 9288370"/>
              <a:gd name="connsiteY30" fmla="*/ 1051213 h 1858154"/>
              <a:gd name="connsiteX31" fmla="*/ 5829381 w 9288370"/>
              <a:gd name="connsiteY31" fmla="*/ 1046878 h 1858154"/>
              <a:gd name="connsiteX32" fmla="*/ 5943596 w 9288370"/>
              <a:gd name="connsiteY32" fmla="*/ 1043237 h 1858154"/>
              <a:gd name="connsiteX33" fmla="*/ 5985730 w 9288370"/>
              <a:gd name="connsiteY33" fmla="*/ 1035396 h 1858154"/>
              <a:gd name="connsiteX34" fmla="*/ 6103109 w 9288370"/>
              <a:gd name="connsiteY34" fmla="*/ 1019019 h 1858154"/>
              <a:gd name="connsiteX35" fmla="*/ 6222406 w 9288370"/>
              <a:gd name="connsiteY35" fmla="*/ 985341 h 1858154"/>
              <a:gd name="connsiteX36" fmla="*/ 6598672 w 9288370"/>
              <a:gd name="connsiteY36" fmla="*/ 902062 h 1858154"/>
              <a:gd name="connsiteX37" fmla="*/ 6766149 w 9288370"/>
              <a:gd name="connsiteY37" fmla="*/ 846132 h 1858154"/>
              <a:gd name="connsiteX38" fmla="*/ 6886312 w 9288370"/>
              <a:gd name="connsiteY38" fmla="*/ 781877 h 1858154"/>
              <a:gd name="connsiteX39" fmla="*/ 7006457 w 9288370"/>
              <a:gd name="connsiteY39" fmla="*/ 699758 h 1858154"/>
              <a:gd name="connsiteX40" fmla="*/ 7231643 w 9288370"/>
              <a:gd name="connsiteY40" fmla="*/ 640778 h 1858154"/>
              <a:gd name="connsiteX41" fmla="*/ 7363123 w 9288370"/>
              <a:gd name="connsiteY41" fmla="*/ 593682 h 1858154"/>
              <a:gd name="connsiteX42" fmla="*/ 7588368 w 9288370"/>
              <a:gd name="connsiteY42" fmla="*/ 531129 h 1858154"/>
              <a:gd name="connsiteX43" fmla="*/ 7952094 w 9288370"/>
              <a:gd name="connsiteY43" fmla="*/ 409302 h 1858154"/>
              <a:gd name="connsiteX44" fmla="*/ 8231938 w 9288370"/>
              <a:gd name="connsiteY44" fmla="*/ 259259 h 1858154"/>
              <a:gd name="connsiteX45" fmla="*/ 8428864 w 9288370"/>
              <a:gd name="connsiteY45" fmla="*/ 208471 h 1858154"/>
              <a:gd name="connsiteX46" fmla="*/ 8616510 w 9288370"/>
              <a:gd name="connsiteY46" fmla="*/ 161973 h 1858154"/>
              <a:gd name="connsiteX47" fmla="*/ 8826766 w 9288370"/>
              <a:gd name="connsiteY47" fmla="*/ 152111 h 1858154"/>
              <a:gd name="connsiteX48" fmla="*/ 8917647 w 9288370"/>
              <a:gd name="connsiteY48" fmla="*/ 112232 h 1858154"/>
              <a:gd name="connsiteX49" fmla="*/ 9182272 w 9288370"/>
              <a:gd name="connsiteY49" fmla="*/ 37171 h 1858154"/>
              <a:gd name="connsiteX50" fmla="*/ 9232990 w 9288370"/>
              <a:gd name="connsiteY50" fmla="*/ 24074 h 1858154"/>
              <a:gd name="connsiteX51" fmla="*/ 9288370 w 9288370"/>
              <a:gd name="connsiteY51" fmla="*/ 0 h 1858154"/>
              <a:gd name="connsiteX52" fmla="*/ 0 w 9288370"/>
              <a:gd name="connsiteY52" fmla="*/ 0 h 1858154"/>
              <a:gd name="connsiteX53" fmla="*/ 0 w 9288370"/>
              <a:gd name="connsiteY53" fmla="*/ 1858154 h 1858154"/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172940 w 9288370"/>
              <a:gd name="connsiteY2" fmla="*/ 1764711 h 1858154"/>
              <a:gd name="connsiteX3" fmla="*/ 388319 w 9288370"/>
              <a:gd name="connsiteY3" fmla="*/ 1690382 h 1858154"/>
              <a:gd name="connsiteX4" fmla="*/ 667158 w 9288370"/>
              <a:gd name="connsiteY4" fmla="*/ 1589385 h 1858154"/>
              <a:gd name="connsiteX5" fmla="*/ 849294 w 9288370"/>
              <a:gd name="connsiteY5" fmla="*/ 1552735 h 1858154"/>
              <a:gd name="connsiteX6" fmla="*/ 1456865 w 9288370"/>
              <a:gd name="connsiteY6" fmla="*/ 1510292 h 1858154"/>
              <a:gd name="connsiteX7" fmla="*/ 1051573 w 9288370"/>
              <a:gd name="connsiteY7" fmla="*/ 1521570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2101780 w 9288370"/>
              <a:gd name="connsiteY10" fmla="*/ 1409907 h 1858154"/>
              <a:gd name="connsiteX11" fmla="*/ 2244830 w 9288370"/>
              <a:gd name="connsiteY11" fmla="*/ 1388540 h 1858154"/>
              <a:gd name="connsiteX12" fmla="*/ 2428648 w 9288370"/>
              <a:gd name="connsiteY12" fmla="*/ 1372736 h 1858154"/>
              <a:gd name="connsiteX13" fmla="*/ 2645882 w 9288370"/>
              <a:gd name="connsiteY13" fmla="*/ 1341971 h 1858154"/>
              <a:gd name="connsiteX14" fmla="*/ 2707413 w 9288370"/>
              <a:gd name="connsiteY14" fmla="*/ 1347156 h 1858154"/>
              <a:gd name="connsiteX15" fmla="*/ 2843134 w 9288370"/>
              <a:gd name="connsiteY15" fmla="*/ 1323561 h 1858154"/>
              <a:gd name="connsiteX16" fmla="*/ 2923804 w 9288370"/>
              <a:gd name="connsiteY16" fmla="*/ 1314224 h 1858154"/>
              <a:gd name="connsiteX17" fmla="*/ 2953618 w 9288370"/>
              <a:gd name="connsiteY17" fmla="*/ 1318186 h 1858154"/>
              <a:gd name="connsiteX18" fmla="*/ 2995816 w 9288370"/>
              <a:gd name="connsiteY18" fmla="*/ 1318670 h 1858154"/>
              <a:gd name="connsiteX19" fmla="*/ 3444611 w 9288370"/>
              <a:gd name="connsiteY19" fmla="*/ 1236739 h 1858154"/>
              <a:gd name="connsiteX20" fmla="*/ 3925616 w 9288370"/>
              <a:gd name="connsiteY20" fmla="*/ 1253751 h 1858154"/>
              <a:gd name="connsiteX21" fmla="*/ 3995849 w 9288370"/>
              <a:gd name="connsiteY21" fmla="*/ 1272939 h 1858154"/>
              <a:gd name="connsiteX22" fmla="*/ 4190310 w 9288370"/>
              <a:gd name="connsiteY22" fmla="*/ 1307786 h 1858154"/>
              <a:gd name="connsiteX23" fmla="*/ 4575478 w 9288370"/>
              <a:gd name="connsiteY23" fmla="*/ 1261726 h 1858154"/>
              <a:gd name="connsiteX24" fmla="*/ 4650026 w 9288370"/>
              <a:gd name="connsiteY24" fmla="*/ 1265798 h 1858154"/>
              <a:gd name="connsiteX25" fmla="*/ 4792008 w 9288370"/>
              <a:gd name="connsiteY25" fmla="*/ 1243899 h 1858154"/>
              <a:gd name="connsiteX26" fmla="*/ 4954126 w 9288370"/>
              <a:gd name="connsiteY26" fmla="*/ 1204617 h 1858154"/>
              <a:gd name="connsiteX27" fmla="*/ 5309678 w 9288370"/>
              <a:gd name="connsiteY27" fmla="*/ 1128278 h 1858154"/>
              <a:gd name="connsiteX28" fmla="*/ 5474724 w 9288370"/>
              <a:gd name="connsiteY28" fmla="*/ 1091167 h 1858154"/>
              <a:gd name="connsiteX29" fmla="*/ 5776618 w 9288370"/>
              <a:gd name="connsiteY29" fmla="*/ 1053037 h 1858154"/>
              <a:gd name="connsiteX30" fmla="*/ 5785786 w 9288370"/>
              <a:gd name="connsiteY30" fmla="*/ 1051213 h 1858154"/>
              <a:gd name="connsiteX31" fmla="*/ 5829381 w 9288370"/>
              <a:gd name="connsiteY31" fmla="*/ 1046878 h 1858154"/>
              <a:gd name="connsiteX32" fmla="*/ 5943596 w 9288370"/>
              <a:gd name="connsiteY32" fmla="*/ 1043237 h 1858154"/>
              <a:gd name="connsiteX33" fmla="*/ 5985730 w 9288370"/>
              <a:gd name="connsiteY33" fmla="*/ 1035396 h 1858154"/>
              <a:gd name="connsiteX34" fmla="*/ 6103109 w 9288370"/>
              <a:gd name="connsiteY34" fmla="*/ 1019019 h 1858154"/>
              <a:gd name="connsiteX35" fmla="*/ 6222406 w 9288370"/>
              <a:gd name="connsiteY35" fmla="*/ 985341 h 1858154"/>
              <a:gd name="connsiteX36" fmla="*/ 6598672 w 9288370"/>
              <a:gd name="connsiteY36" fmla="*/ 902062 h 1858154"/>
              <a:gd name="connsiteX37" fmla="*/ 6766149 w 9288370"/>
              <a:gd name="connsiteY37" fmla="*/ 846132 h 1858154"/>
              <a:gd name="connsiteX38" fmla="*/ 6886312 w 9288370"/>
              <a:gd name="connsiteY38" fmla="*/ 781877 h 1858154"/>
              <a:gd name="connsiteX39" fmla="*/ 7006457 w 9288370"/>
              <a:gd name="connsiteY39" fmla="*/ 699758 h 1858154"/>
              <a:gd name="connsiteX40" fmla="*/ 7231643 w 9288370"/>
              <a:gd name="connsiteY40" fmla="*/ 640778 h 1858154"/>
              <a:gd name="connsiteX41" fmla="*/ 7363123 w 9288370"/>
              <a:gd name="connsiteY41" fmla="*/ 593682 h 1858154"/>
              <a:gd name="connsiteX42" fmla="*/ 7588368 w 9288370"/>
              <a:gd name="connsiteY42" fmla="*/ 531129 h 1858154"/>
              <a:gd name="connsiteX43" fmla="*/ 7952094 w 9288370"/>
              <a:gd name="connsiteY43" fmla="*/ 409302 h 1858154"/>
              <a:gd name="connsiteX44" fmla="*/ 8231938 w 9288370"/>
              <a:gd name="connsiteY44" fmla="*/ 259259 h 1858154"/>
              <a:gd name="connsiteX45" fmla="*/ 8428864 w 9288370"/>
              <a:gd name="connsiteY45" fmla="*/ 208471 h 1858154"/>
              <a:gd name="connsiteX46" fmla="*/ 8616510 w 9288370"/>
              <a:gd name="connsiteY46" fmla="*/ 161973 h 1858154"/>
              <a:gd name="connsiteX47" fmla="*/ 8826766 w 9288370"/>
              <a:gd name="connsiteY47" fmla="*/ 152111 h 1858154"/>
              <a:gd name="connsiteX48" fmla="*/ 8917647 w 9288370"/>
              <a:gd name="connsiteY48" fmla="*/ 112232 h 1858154"/>
              <a:gd name="connsiteX49" fmla="*/ 9182272 w 9288370"/>
              <a:gd name="connsiteY49" fmla="*/ 37171 h 1858154"/>
              <a:gd name="connsiteX50" fmla="*/ 9232990 w 9288370"/>
              <a:gd name="connsiteY50" fmla="*/ 24074 h 1858154"/>
              <a:gd name="connsiteX51" fmla="*/ 9288370 w 9288370"/>
              <a:gd name="connsiteY51" fmla="*/ 0 h 1858154"/>
              <a:gd name="connsiteX52" fmla="*/ 0 w 9288370"/>
              <a:gd name="connsiteY52" fmla="*/ 0 h 1858154"/>
              <a:gd name="connsiteX53" fmla="*/ 0 w 9288370"/>
              <a:gd name="connsiteY53" fmla="*/ 1858154 h 1858154"/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172940 w 9288370"/>
              <a:gd name="connsiteY2" fmla="*/ 1764711 h 1858154"/>
              <a:gd name="connsiteX3" fmla="*/ 338948 w 9288370"/>
              <a:gd name="connsiteY3" fmla="*/ 1710964 h 1858154"/>
              <a:gd name="connsiteX4" fmla="*/ 667158 w 9288370"/>
              <a:gd name="connsiteY4" fmla="*/ 1589385 h 1858154"/>
              <a:gd name="connsiteX5" fmla="*/ 849294 w 9288370"/>
              <a:gd name="connsiteY5" fmla="*/ 1552735 h 1858154"/>
              <a:gd name="connsiteX6" fmla="*/ 1456865 w 9288370"/>
              <a:gd name="connsiteY6" fmla="*/ 1510292 h 1858154"/>
              <a:gd name="connsiteX7" fmla="*/ 1051573 w 9288370"/>
              <a:gd name="connsiteY7" fmla="*/ 1521570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2101780 w 9288370"/>
              <a:gd name="connsiteY10" fmla="*/ 1409907 h 1858154"/>
              <a:gd name="connsiteX11" fmla="*/ 2244830 w 9288370"/>
              <a:gd name="connsiteY11" fmla="*/ 1388540 h 1858154"/>
              <a:gd name="connsiteX12" fmla="*/ 2428648 w 9288370"/>
              <a:gd name="connsiteY12" fmla="*/ 1372736 h 1858154"/>
              <a:gd name="connsiteX13" fmla="*/ 2645882 w 9288370"/>
              <a:gd name="connsiteY13" fmla="*/ 1341971 h 1858154"/>
              <a:gd name="connsiteX14" fmla="*/ 2707413 w 9288370"/>
              <a:gd name="connsiteY14" fmla="*/ 1347156 h 1858154"/>
              <a:gd name="connsiteX15" fmla="*/ 2843134 w 9288370"/>
              <a:gd name="connsiteY15" fmla="*/ 1323561 h 1858154"/>
              <a:gd name="connsiteX16" fmla="*/ 2923804 w 9288370"/>
              <a:gd name="connsiteY16" fmla="*/ 1314224 h 1858154"/>
              <a:gd name="connsiteX17" fmla="*/ 2953618 w 9288370"/>
              <a:gd name="connsiteY17" fmla="*/ 1318186 h 1858154"/>
              <a:gd name="connsiteX18" fmla="*/ 2995816 w 9288370"/>
              <a:gd name="connsiteY18" fmla="*/ 1318670 h 1858154"/>
              <a:gd name="connsiteX19" fmla="*/ 3444611 w 9288370"/>
              <a:gd name="connsiteY19" fmla="*/ 1236739 h 1858154"/>
              <a:gd name="connsiteX20" fmla="*/ 3925616 w 9288370"/>
              <a:gd name="connsiteY20" fmla="*/ 1253751 h 1858154"/>
              <a:gd name="connsiteX21" fmla="*/ 3995849 w 9288370"/>
              <a:gd name="connsiteY21" fmla="*/ 1272939 h 1858154"/>
              <a:gd name="connsiteX22" fmla="*/ 4190310 w 9288370"/>
              <a:gd name="connsiteY22" fmla="*/ 1307786 h 1858154"/>
              <a:gd name="connsiteX23" fmla="*/ 4575478 w 9288370"/>
              <a:gd name="connsiteY23" fmla="*/ 1261726 h 1858154"/>
              <a:gd name="connsiteX24" fmla="*/ 4650026 w 9288370"/>
              <a:gd name="connsiteY24" fmla="*/ 1265798 h 1858154"/>
              <a:gd name="connsiteX25" fmla="*/ 4792008 w 9288370"/>
              <a:gd name="connsiteY25" fmla="*/ 1243899 h 1858154"/>
              <a:gd name="connsiteX26" fmla="*/ 4954126 w 9288370"/>
              <a:gd name="connsiteY26" fmla="*/ 1204617 h 1858154"/>
              <a:gd name="connsiteX27" fmla="*/ 5309678 w 9288370"/>
              <a:gd name="connsiteY27" fmla="*/ 1128278 h 1858154"/>
              <a:gd name="connsiteX28" fmla="*/ 5474724 w 9288370"/>
              <a:gd name="connsiteY28" fmla="*/ 1091167 h 1858154"/>
              <a:gd name="connsiteX29" fmla="*/ 5776618 w 9288370"/>
              <a:gd name="connsiteY29" fmla="*/ 1053037 h 1858154"/>
              <a:gd name="connsiteX30" fmla="*/ 5785786 w 9288370"/>
              <a:gd name="connsiteY30" fmla="*/ 1051213 h 1858154"/>
              <a:gd name="connsiteX31" fmla="*/ 5829381 w 9288370"/>
              <a:gd name="connsiteY31" fmla="*/ 1046878 h 1858154"/>
              <a:gd name="connsiteX32" fmla="*/ 5943596 w 9288370"/>
              <a:gd name="connsiteY32" fmla="*/ 1043237 h 1858154"/>
              <a:gd name="connsiteX33" fmla="*/ 5985730 w 9288370"/>
              <a:gd name="connsiteY33" fmla="*/ 1035396 h 1858154"/>
              <a:gd name="connsiteX34" fmla="*/ 6103109 w 9288370"/>
              <a:gd name="connsiteY34" fmla="*/ 1019019 h 1858154"/>
              <a:gd name="connsiteX35" fmla="*/ 6222406 w 9288370"/>
              <a:gd name="connsiteY35" fmla="*/ 985341 h 1858154"/>
              <a:gd name="connsiteX36" fmla="*/ 6598672 w 9288370"/>
              <a:gd name="connsiteY36" fmla="*/ 902062 h 1858154"/>
              <a:gd name="connsiteX37" fmla="*/ 6766149 w 9288370"/>
              <a:gd name="connsiteY37" fmla="*/ 846132 h 1858154"/>
              <a:gd name="connsiteX38" fmla="*/ 6886312 w 9288370"/>
              <a:gd name="connsiteY38" fmla="*/ 781877 h 1858154"/>
              <a:gd name="connsiteX39" fmla="*/ 7006457 w 9288370"/>
              <a:gd name="connsiteY39" fmla="*/ 699758 h 1858154"/>
              <a:gd name="connsiteX40" fmla="*/ 7231643 w 9288370"/>
              <a:gd name="connsiteY40" fmla="*/ 640778 h 1858154"/>
              <a:gd name="connsiteX41" fmla="*/ 7363123 w 9288370"/>
              <a:gd name="connsiteY41" fmla="*/ 593682 h 1858154"/>
              <a:gd name="connsiteX42" fmla="*/ 7588368 w 9288370"/>
              <a:gd name="connsiteY42" fmla="*/ 531129 h 1858154"/>
              <a:gd name="connsiteX43" fmla="*/ 7952094 w 9288370"/>
              <a:gd name="connsiteY43" fmla="*/ 409302 h 1858154"/>
              <a:gd name="connsiteX44" fmla="*/ 8231938 w 9288370"/>
              <a:gd name="connsiteY44" fmla="*/ 259259 h 1858154"/>
              <a:gd name="connsiteX45" fmla="*/ 8428864 w 9288370"/>
              <a:gd name="connsiteY45" fmla="*/ 208471 h 1858154"/>
              <a:gd name="connsiteX46" fmla="*/ 8616510 w 9288370"/>
              <a:gd name="connsiteY46" fmla="*/ 161973 h 1858154"/>
              <a:gd name="connsiteX47" fmla="*/ 8826766 w 9288370"/>
              <a:gd name="connsiteY47" fmla="*/ 152111 h 1858154"/>
              <a:gd name="connsiteX48" fmla="*/ 8917647 w 9288370"/>
              <a:gd name="connsiteY48" fmla="*/ 112232 h 1858154"/>
              <a:gd name="connsiteX49" fmla="*/ 9182272 w 9288370"/>
              <a:gd name="connsiteY49" fmla="*/ 37171 h 1858154"/>
              <a:gd name="connsiteX50" fmla="*/ 9232990 w 9288370"/>
              <a:gd name="connsiteY50" fmla="*/ 24074 h 1858154"/>
              <a:gd name="connsiteX51" fmla="*/ 9288370 w 9288370"/>
              <a:gd name="connsiteY51" fmla="*/ 0 h 1858154"/>
              <a:gd name="connsiteX52" fmla="*/ 0 w 9288370"/>
              <a:gd name="connsiteY52" fmla="*/ 0 h 1858154"/>
              <a:gd name="connsiteX53" fmla="*/ 0 w 9288370"/>
              <a:gd name="connsiteY53" fmla="*/ 1858154 h 1858154"/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172940 w 9288370"/>
              <a:gd name="connsiteY2" fmla="*/ 1764711 h 1858154"/>
              <a:gd name="connsiteX3" fmla="*/ 338948 w 9288370"/>
              <a:gd name="connsiteY3" fmla="*/ 1710964 h 1858154"/>
              <a:gd name="connsiteX4" fmla="*/ 535500 w 9288370"/>
              <a:gd name="connsiteY4" fmla="*/ 1645986 h 1858154"/>
              <a:gd name="connsiteX5" fmla="*/ 849294 w 9288370"/>
              <a:gd name="connsiteY5" fmla="*/ 1552735 h 1858154"/>
              <a:gd name="connsiteX6" fmla="*/ 1456865 w 9288370"/>
              <a:gd name="connsiteY6" fmla="*/ 1510292 h 1858154"/>
              <a:gd name="connsiteX7" fmla="*/ 1051573 w 9288370"/>
              <a:gd name="connsiteY7" fmla="*/ 1521570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2101780 w 9288370"/>
              <a:gd name="connsiteY10" fmla="*/ 1409907 h 1858154"/>
              <a:gd name="connsiteX11" fmla="*/ 2244830 w 9288370"/>
              <a:gd name="connsiteY11" fmla="*/ 1388540 h 1858154"/>
              <a:gd name="connsiteX12" fmla="*/ 2428648 w 9288370"/>
              <a:gd name="connsiteY12" fmla="*/ 1372736 h 1858154"/>
              <a:gd name="connsiteX13" fmla="*/ 2645882 w 9288370"/>
              <a:gd name="connsiteY13" fmla="*/ 1341971 h 1858154"/>
              <a:gd name="connsiteX14" fmla="*/ 2707413 w 9288370"/>
              <a:gd name="connsiteY14" fmla="*/ 1347156 h 1858154"/>
              <a:gd name="connsiteX15" fmla="*/ 2843134 w 9288370"/>
              <a:gd name="connsiteY15" fmla="*/ 1323561 h 1858154"/>
              <a:gd name="connsiteX16" fmla="*/ 2923804 w 9288370"/>
              <a:gd name="connsiteY16" fmla="*/ 1314224 h 1858154"/>
              <a:gd name="connsiteX17" fmla="*/ 2953618 w 9288370"/>
              <a:gd name="connsiteY17" fmla="*/ 1318186 h 1858154"/>
              <a:gd name="connsiteX18" fmla="*/ 2995816 w 9288370"/>
              <a:gd name="connsiteY18" fmla="*/ 1318670 h 1858154"/>
              <a:gd name="connsiteX19" fmla="*/ 3444611 w 9288370"/>
              <a:gd name="connsiteY19" fmla="*/ 1236739 h 1858154"/>
              <a:gd name="connsiteX20" fmla="*/ 3925616 w 9288370"/>
              <a:gd name="connsiteY20" fmla="*/ 1253751 h 1858154"/>
              <a:gd name="connsiteX21" fmla="*/ 3995849 w 9288370"/>
              <a:gd name="connsiteY21" fmla="*/ 1272939 h 1858154"/>
              <a:gd name="connsiteX22" fmla="*/ 4190310 w 9288370"/>
              <a:gd name="connsiteY22" fmla="*/ 1307786 h 1858154"/>
              <a:gd name="connsiteX23" fmla="*/ 4575478 w 9288370"/>
              <a:gd name="connsiteY23" fmla="*/ 1261726 h 1858154"/>
              <a:gd name="connsiteX24" fmla="*/ 4650026 w 9288370"/>
              <a:gd name="connsiteY24" fmla="*/ 1265798 h 1858154"/>
              <a:gd name="connsiteX25" fmla="*/ 4792008 w 9288370"/>
              <a:gd name="connsiteY25" fmla="*/ 1243899 h 1858154"/>
              <a:gd name="connsiteX26" fmla="*/ 4954126 w 9288370"/>
              <a:gd name="connsiteY26" fmla="*/ 1204617 h 1858154"/>
              <a:gd name="connsiteX27" fmla="*/ 5309678 w 9288370"/>
              <a:gd name="connsiteY27" fmla="*/ 1128278 h 1858154"/>
              <a:gd name="connsiteX28" fmla="*/ 5474724 w 9288370"/>
              <a:gd name="connsiteY28" fmla="*/ 1091167 h 1858154"/>
              <a:gd name="connsiteX29" fmla="*/ 5776618 w 9288370"/>
              <a:gd name="connsiteY29" fmla="*/ 1053037 h 1858154"/>
              <a:gd name="connsiteX30" fmla="*/ 5785786 w 9288370"/>
              <a:gd name="connsiteY30" fmla="*/ 1051213 h 1858154"/>
              <a:gd name="connsiteX31" fmla="*/ 5829381 w 9288370"/>
              <a:gd name="connsiteY31" fmla="*/ 1046878 h 1858154"/>
              <a:gd name="connsiteX32" fmla="*/ 5943596 w 9288370"/>
              <a:gd name="connsiteY32" fmla="*/ 1043237 h 1858154"/>
              <a:gd name="connsiteX33" fmla="*/ 5985730 w 9288370"/>
              <a:gd name="connsiteY33" fmla="*/ 1035396 h 1858154"/>
              <a:gd name="connsiteX34" fmla="*/ 6103109 w 9288370"/>
              <a:gd name="connsiteY34" fmla="*/ 1019019 h 1858154"/>
              <a:gd name="connsiteX35" fmla="*/ 6222406 w 9288370"/>
              <a:gd name="connsiteY35" fmla="*/ 985341 h 1858154"/>
              <a:gd name="connsiteX36" fmla="*/ 6598672 w 9288370"/>
              <a:gd name="connsiteY36" fmla="*/ 902062 h 1858154"/>
              <a:gd name="connsiteX37" fmla="*/ 6766149 w 9288370"/>
              <a:gd name="connsiteY37" fmla="*/ 846132 h 1858154"/>
              <a:gd name="connsiteX38" fmla="*/ 6886312 w 9288370"/>
              <a:gd name="connsiteY38" fmla="*/ 781877 h 1858154"/>
              <a:gd name="connsiteX39" fmla="*/ 7006457 w 9288370"/>
              <a:gd name="connsiteY39" fmla="*/ 699758 h 1858154"/>
              <a:gd name="connsiteX40" fmla="*/ 7231643 w 9288370"/>
              <a:gd name="connsiteY40" fmla="*/ 640778 h 1858154"/>
              <a:gd name="connsiteX41" fmla="*/ 7363123 w 9288370"/>
              <a:gd name="connsiteY41" fmla="*/ 593682 h 1858154"/>
              <a:gd name="connsiteX42" fmla="*/ 7588368 w 9288370"/>
              <a:gd name="connsiteY42" fmla="*/ 531129 h 1858154"/>
              <a:gd name="connsiteX43" fmla="*/ 7952094 w 9288370"/>
              <a:gd name="connsiteY43" fmla="*/ 409302 h 1858154"/>
              <a:gd name="connsiteX44" fmla="*/ 8231938 w 9288370"/>
              <a:gd name="connsiteY44" fmla="*/ 259259 h 1858154"/>
              <a:gd name="connsiteX45" fmla="*/ 8428864 w 9288370"/>
              <a:gd name="connsiteY45" fmla="*/ 208471 h 1858154"/>
              <a:gd name="connsiteX46" fmla="*/ 8616510 w 9288370"/>
              <a:gd name="connsiteY46" fmla="*/ 161973 h 1858154"/>
              <a:gd name="connsiteX47" fmla="*/ 8826766 w 9288370"/>
              <a:gd name="connsiteY47" fmla="*/ 152111 h 1858154"/>
              <a:gd name="connsiteX48" fmla="*/ 8917647 w 9288370"/>
              <a:gd name="connsiteY48" fmla="*/ 112232 h 1858154"/>
              <a:gd name="connsiteX49" fmla="*/ 9182272 w 9288370"/>
              <a:gd name="connsiteY49" fmla="*/ 37171 h 1858154"/>
              <a:gd name="connsiteX50" fmla="*/ 9232990 w 9288370"/>
              <a:gd name="connsiteY50" fmla="*/ 24074 h 1858154"/>
              <a:gd name="connsiteX51" fmla="*/ 9288370 w 9288370"/>
              <a:gd name="connsiteY51" fmla="*/ 0 h 1858154"/>
              <a:gd name="connsiteX52" fmla="*/ 0 w 9288370"/>
              <a:gd name="connsiteY52" fmla="*/ 0 h 1858154"/>
              <a:gd name="connsiteX53" fmla="*/ 0 w 9288370"/>
              <a:gd name="connsiteY53" fmla="*/ 1858154 h 1858154"/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172940 w 9288370"/>
              <a:gd name="connsiteY2" fmla="*/ 1764711 h 1858154"/>
              <a:gd name="connsiteX3" fmla="*/ 338948 w 9288370"/>
              <a:gd name="connsiteY3" fmla="*/ 1710964 h 1858154"/>
              <a:gd name="connsiteX4" fmla="*/ 535500 w 9288370"/>
              <a:gd name="connsiteY4" fmla="*/ 1645986 h 1858154"/>
              <a:gd name="connsiteX5" fmla="*/ 717636 w 9288370"/>
              <a:gd name="connsiteY5" fmla="*/ 1599045 h 1858154"/>
              <a:gd name="connsiteX6" fmla="*/ 1456865 w 9288370"/>
              <a:gd name="connsiteY6" fmla="*/ 1510292 h 1858154"/>
              <a:gd name="connsiteX7" fmla="*/ 1051573 w 9288370"/>
              <a:gd name="connsiteY7" fmla="*/ 1521570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2101780 w 9288370"/>
              <a:gd name="connsiteY10" fmla="*/ 1409907 h 1858154"/>
              <a:gd name="connsiteX11" fmla="*/ 2244830 w 9288370"/>
              <a:gd name="connsiteY11" fmla="*/ 1388540 h 1858154"/>
              <a:gd name="connsiteX12" fmla="*/ 2428648 w 9288370"/>
              <a:gd name="connsiteY12" fmla="*/ 1372736 h 1858154"/>
              <a:gd name="connsiteX13" fmla="*/ 2645882 w 9288370"/>
              <a:gd name="connsiteY13" fmla="*/ 1341971 h 1858154"/>
              <a:gd name="connsiteX14" fmla="*/ 2707413 w 9288370"/>
              <a:gd name="connsiteY14" fmla="*/ 1347156 h 1858154"/>
              <a:gd name="connsiteX15" fmla="*/ 2843134 w 9288370"/>
              <a:gd name="connsiteY15" fmla="*/ 1323561 h 1858154"/>
              <a:gd name="connsiteX16" fmla="*/ 2923804 w 9288370"/>
              <a:gd name="connsiteY16" fmla="*/ 1314224 h 1858154"/>
              <a:gd name="connsiteX17" fmla="*/ 2953618 w 9288370"/>
              <a:gd name="connsiteY17" fmla="*/ 1318186 h 1858154"/>
              <a:gd name="connsiteX18" fmla="*/ 2995816 w 9288370"/>
              <a:gd name="connsiteY18" fmla="*/ 1318670 h 1858154"/>
              <a:gd name="connsiteX19" fmla="*/ 3444611 w 9288370"/>
              <a:gd name="connsiteY19" fmla="*/ 1236739 h 1858154"/>
              <a:gd name="connsiteX20" fmla="*/ 3925616 w 9288370"/>
              <a:gd name="connsiteY20" fmla="*/ 1253751 h 1858154"/>
              <a:gd name="connsiteX21" fmla="*/ 3995849 w 9288370"/>
              <a:gd name="connsiteY21" fmla="*/ 1272939 h 1858154"/>
              <a:gd name="connsiteX22" fmla="*/ 4190310 w 9288370"/>
              <a:gd name="connsiteY22" fmla="*/ 1307786 h 1858154"/>
              <a:gd name="connsiteX23" fmla="*/ 4575478 w 9288370"/>
              <a:gd name="connsiteY23" fmla="*/ 1261726 h 1858154"/>
              <a:gd name="connsiteX24" fmla="*/ 4650026 w 9288370"/>
              <a:gd name="connsiteY24" fmla="*/ 1265798 h 1858154"/>
              <a:gd name="connsiteX25" fmla="*/ 4792008 w 9288370"/>
              <a:gd name="connsiteY25" fmla="*/ 1243899 h 1858154"/>
              <a:gd name="connsiteX26" fmla="*/ 4954126 w 9288370"/>
              <a:gd name="connsiteY26" fmla="*/ 1204617 h 1858154"/>
              <a:gd name="connsiteX27" fmla="*/ 5309678 w 9288370"/>
              <a:gd name="connsiteY27" fmla="*/ 1128278 h 1858154"/>
              <a:gd name="connsiteX28" fmla="*/ 5474724 w 9288370"/>
              <a:gd name="connsiteY28" fmla="*/ 1091167 h 1858154"/>
              <a:gd name="connsiteX29" fmla="*/ 5776618 w 9288370"/>
              <a:gd name="connsiteY29" fmla="*/ 1053037 h 1858154"/>
              <a:gd name="connsiteX30" fmla="*/ 5785786 w 9288370"/>
              <a:gd name="connsiteY30" fmla="*/ 1051213 h 1858154"/>
              <a:gd name="connsiteX31" fmla="*/ 5829381 w 9288370"/>
              <a:gd name="connsiteY31" fmla="*/ 1046878 h 1858154"/>
              <a:gd name="connsiteX32" fmla="*/ 5943596 w 9288370"/>
              <a:gd name="connsiteY32" fmla="*/ 1043237 h 1858154"/>
              <a:gd name="connsiteX33" fmla="*/ 5985730 w 9288370"/>
              <a:gd name="connsiteY33" fmla="*/ 1035396 h 1858154"/>
              <a:gd name="connsiteX34" fmla="*/ 6103109 w 9288370"/>
              <a:gd name="connsiteY34" fmla="*/ 1019019 h 1858154"/>
              <a:gd name="connsiteX35" fmla="*/ 6222406 w 9288370"/>
              <a:gd name="connsiteY35" fmla="*/ 985341 h 1858154"/>
              <a:gd name="connsiteX36" fmla="*/ 6598672 w 9288370"/>
              <a:gd name="connsiteY36" fmla="*/ 902062 h 1858154"/>
              <a:gd name="connsiteX37" fmla="*/ 6766149 w 9288370"/>
              <a:gd name="connsiteY37" fmla="*/ 846132 h 1858154"/>
              <a:gd name="connsiteX38" fmla="*/ 6886312 w 9288370"/>
              <a:gd name="connsiteY38" fmla="*/ 781877 h 1858154"/>
              <a:gd name="connsiteX39" fmla="*/ 7006457 w 9288370"/>
              <a:gd name="connsiteY39" fmla="*/ 699758 h 1858154"/>
              <a:gd name="connsiteX40" fmla="*/ 7231643 w 9288370"/>
              <a:gd name="connsiteY40" fmla="*/ 640778 h 1858154"/>
              <a:gd name="connsiteX41" fmla="*/ 7363123 w 9288370"/>
              <a:gd name="connsiteY41" fmla="*/ 593682 h 1858154"/>
              <a:gd name="connsiteX42" fmla="*/ 7588368 w 9288370"/>
              <a:gd name="connsiteY42" fmla="*/ 531129 h 1858154"/>
              <a:gd name="connsiteX43" fmla="*/ 7952094 w 9288370"/>
              <a:gd name="connsiteY43" fmla="*/ 409302 h 1858154"/>
              <a:gd name="connsiteX44" fmla="*/ 8231938 w 9288370"/>
              <a:gd name="connsiteY44" fmla="*/ 259259 h 1858154"/>
              <a:gd name="connsiteX45" fmla="*/ 8428864 w 9288370"/>
              <a:gd name="connsiteY45" fmla="*/ 208471 h 1858154"/>
              <a:gd name="connsiteX46" fmla="*/ 8616510 w 9288370"/>
              <a:gd name="connsiteY46" fmla="*/ 161973 h 1858154"/>
              <a:gd name="connsiteX47" fmla="*/ 8826766 w 9288370"/>
              <a:gd name="connsiteY47" fmla="*/ 152111 h 1858154"/>
              <a:gd name="connsiteX48" fmla="*/ 8917647 w 9288370"/>
              <a:gd name="connsiteY48" fmla="*/ 112232 h 1858154"/>
              <a:gd name="connsiteX49" fmla="*/ 9182272 w 9288370"/>
              <a:gd name="connsiteY49" fmla="*/ 37171 h 1858154"/>
              <a:gd name="connsiteX50" fmla="*/ 9232990 w 9288370"/>
              <a:gd name="connsiteY50" fmla="*/ 24074 h 1858154"/>
              <a:gd name="connsiteX51" fmla="*/ 9288370 w 9288370"/>
              <a:gd name="connsiteY51" fmla="*/ 0 h 1858154"/>
              <a:gd name="connsiteX52" fmla="*/ 0 w 9288370"/>
              <a:gd name="connsiteY52" fmla="*/ 0 h 1858154"/>
              <a:gd name="connsiteX53" fmla="*/ 0 w 9288370"/>
              <a:gd name="connsiteY53" fmla="*/ 1858154 h 1858154"/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172940 w 9288370"/>
              <a:gd name="connsiteY2" fmla="*/ 1764711 h 1858154"/>
              <a:gd name="connsiteX3" fmla="*/ 338948 w 9288370"/>
              <a:gd name="connsiteY3" fmla="*/ 1710964 h 1858154"/>
              <a:gd name="connsiteX4" fmla="*/ 535500 w 9288370"/>
              <a:gd name="connsiteY4" fmla="*/ 1645986 h 1858154"/>
              <a:gd name="connsiteX5" fmla="*/ 717636 w 9288370"/>
              <a:gd name="connsiteY5" fmla="*/ 1599045 h 1858154"/>
              <a:gd name="connsiteX6" fmla="*/ 1456865 w 9288370"/>
              <a:gd name="connsiteY6" fmla="*/ 1510292 h 1858154"/>
              <a:gd name="connsiteX7" fmla="*/ 1604999 w 9288370"/>
              <a:gd name="connsiteY7" fmla="*/ 1513599 h 1858154"/>
              <a:gd name="connsiteX8" fmla="*/ 1717911 w 9288370"/>
              <a:gd name="connsiteY8" fmla="*/ 1497764 h 1858154"/>
              <a:gd name="connsiteX9" fmla="*/ 2101780 w 9288370"/>
              <a:gd name="connsiteY9" fmla="*/ 1409907 h 1858154"/>
              <a:gd name="connsiteX10" fmla="*/ 2244830 w 9288370"/>
              <a:gd name="connsiteY10" fmla="*/ 1388540 h 1858154"/>
              <a:gd name="connsiteX11" fmla="*/ 2428648 w 9288370"/>
              <a:gd name="connsiteY11" fmla="*/ 1372736 h 1858154"/>
              <a:gd name="connsiteX12" fmla="*/ 2645882 w 9288370"/>
              <a:gd name="connsiteY12" fmla="*/ 1341971 h 1858154"/>
              <a:gd name="connsiteX13" fmla="*/ 2707413 w 9288370"/>
              <a:gd name="connsiteY13" fmla="*/ 1347156 h 1858154"/>
              <a:gd name="connsiteX14" fmla="*/ 2843134 w 9288370"/>
              <a:gd name="connsiteY14" fmla="*/ 1323561 h 1858154"/>
              <a:gd name="connsiteX15" fmla="*/ 2923804 w 9288370"/>
              <a:gd name="connsiteY15" fmla="*/ 1314224 h 1858154"/>
              <a:gd name="connsiteX16" fmla="*/ 2953618 w 9288370"/>
              <a:gd name="connsiteY16" fmla="*/ 1318186 h 1858154"/>
              <a:gd name="connsiteX17" fmla="*/ 2995816 w 9288370"/>
              <a:gd name="connsiteY17" fmla="*/ 1318670 h 1858154"/>
              <a:gd name="connsiteX18" fmla="*/ 3444611 w 9288370"/>
              <a:gd name="connsiteY18" fmla="*/ 1236739 h 1858154"/>
              <a:gd name="connsiteX19" fmla="*/ 3925616 w 9288370"/>
              <a:gd name="connsiteY19" fmla="*/ 1253751 h 1858154"/>
              <a:gd name="connsiteX20" fmla="*/ 3995849 w 9288370"/>
              <a:gd name="connsiteY20" fmla="*/ 1272939 h 1858154"/>
              <a:gd name="connsiteX21" fmla="*/ 4190310 w 9288370"/>
              <a:gd name="connsiteY21" fmla="*/ 1307786 h 1858154"/>
              <a:gd name="connsiteX22" fmla="*/ 4575478 w 9288370"/>
              <a:gd name="connsiteY22" fmla="*/ 1261726 h 1858154"/>
              <a:gd name="connsiteX23" fmla="*/ 4650026 w 9288370"/>
              <a:gd name="connsiteY23" fmla="*/ 1265798 h 1858154"/>
              <a:gd name="connsiteX24" fmla="*/ 4792008 w 9288370"/>
              <a:gd name="connsiteY24" fmla="*/ 1243899 h 1858154"/>
              <a:gd name="connsiteX25" fmla="*/ 4954126 w 9288370"/>
              <a:gd name="connsiteY25" fmla="*/ 1204617 h 1858154"/>
              <a:gd name="connsiteX26" fmla="*/ 5309678 w 9288370"/>
              <a:gd name="connsiteY26" fmla="*/ 1128278 h 1858154"/>
              <a:gd name="connsiteX27" fmla="*/ 5474724 w 9288370"/>
              <a:gd name="connsiteY27" fmla="*/ 1091167 h 1858154"/>
              <a:gd name="connsiteX28" fmla="*/ 5776618 w 9288370"/>
              <a:gd name="connsiteY28" fmla="*/ 1053037 h 1858154"/>
              <a:gd name="connsiteX29" fmla="*/ 5785786 w 9288370"/>
              <a:gd name="connsiteY29" fmla="*/ 1051213 h 1858154"/>
              <a:gd name="connsiteX30" fmla="*/ 5829381 w 9288370"/>
              <a:gd name="connsiteY30" fmla="*/ 1046878 h 1858154"/>
              <a:gd name="connsiteX31" fmla="*/ 5943596 w 9288370"/>
              <a:gd name="connsiteY31" fmla="*/ 1043237 h 1858154"/>
              <a:gd name="connsiteX32" fmla="*/ 5985730 w 9288370"/>
              <a:gd name="connsiteY32" fmla="*/ 1035396 h 1858154"/>
              <a:gd name="connsiteX33" fmla="*/ 6103109 w 9288370"/>
              <a:gd name="connsiteY33" fmla="*/ 1019019 h 1858154"/>
              <a:gd name="connsiteX34" fmla="*/ 6222406 w 9288370"/>
              <a:gd name="connsiteY34" fmla="*/ 985341 h 1858154"/>
              <a:gd name="connsiteX35" fmla="*/ 6598672 w 9288370"/>
              <a:gd name="connsiteY35" fmla="*/ 902062 h 1858154"/>
              <a:gd name="connsiteX36" fmla="*/ 6766149 w 9288370"/>
              <a:gd name="connsiteY36" fmla="*/ 846132 h 1858154"/>
              <a:gd name="connsiteX37" fmla="*/ 6886312 w 9288370"/>
              <a:gd name="connsiteY37" fmla="*/ 781877 h 1858154"/>
              <a:gd name="connsiteX38" fmla="*/ 7006457 w 9288370"/>
              <a:gd name="connsiteY38" fmla="*/ 699758 h 1858154"/>
              <a:gd name="connsiteX39" fmla="*/ 7231643 w 9288370"/>
              <a:gd name="connsiteY39" fmla="*/ 640778 h 1858154"/>
              <a:gd name="connsiteX40" fmla="*/ 7363123 w 9288370"/>
              <a:gd name="connsiteY40" fmla="*/ 593682 h 1858154"/>
              <a:gd name="connsiteX41" fmla="*/ 7588368 w 9288370"/>
              <a:gd name="connsiteY41" fmla="*/ 531129 h 1858154"/>
              <a:gd name="connsiteX42" fmla="*/ 7952094 w 9288370"/>
              <a:gd name="connsiteY42" fmla="*/ 409302 h 1858154"/>
              <a:gd name="connsiteX43" fmla="*/ 8231938 w 9288370"/>
              <a:gd name="connsiteY43" fmla="*/ 259259 h 1858154"/>
              <a:gd name="connsiteX44" fmla="*/ 8428864 w 9288370"/>
              <a:gd name="connsiteY44" fmla="*/ 208471 h 1858154"/>
              <a:gd name="connsiteX45" fmla="*/ 8616510 w 9288370"/>
              <a:gd name="connsiteY45" fmla="*/ 161973 h 1858154"/>
              <a:gd name="connsiteX46" fmla="*/ 8826766 w 9288370"/>
              <a:gd name="connsiteY46" fmla="*/ 152111 h 1858154"/>
              <a:gd name="connsiteX47" fmla="*/ 8917647 w 9288370"/>
              <a:gd name="connsiteY47" fmla="*/ 112232 h 1858154"/>
              <a:gd name="connsiteX48" fmla="*/ 9182272 w 9288370"/>
              <a:gd name="connsiteY48" fmla="*/ 37171 h 1858154"/>
              <a:gd name="connsiteX49" fmla="*/ 9232990 w 9288370"/>
              <a:gd name="connsiteY49" fmla="*/ 24074 h 1858154"/>
              <a:gd name="connsiteX50" fmla="*/ 9288370 w 9288370"/>
              <a:gd name="connsiteY50" fmla="*/ 0 h 1858154"/>
              <a:gd name="connsiteX51" fmla="*/ 0 w 9288370"/>
              <a:gd name="connsiteY51" fmla="*/ 0 h 1858154"/>
              <a:gd name="connsiteX52" fmla="*/ 0 w 9288370"/>
              <a:gd name="connsiteY52" fmla="*/ 1858154 h 1858154"/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172940 w 9288370"/>
              <a:gd name="connsiteY2" fmla="*/ 1764711 h 1858154"/>
              <a:gd name="connsiteX3" fmla="*/ 338948 w 9288370"/>
              <a:gd name="connsiteY3" fmla="*/ 1710964 h 1858154"/>
              <a:gd name="connsiteX4" fmla="*/ 535500 w 9288370"/>
              <a:gd name="connsiteY4" fmla="*/ 1645986 h 1858154"/>
              <a:gd name="connsiteX5" fmla="*/ 717636 w 9288370"/>
              <a:gd name="connsiteY5" fmla="*/ 1599045 h 1858154"/>
              <a:gd name="connsiteX6" fmla="*/ 1086577 w 9288370"/>
              <a:gd name="connsiteY6" fmla="*/ 1505147 h 1858154"/>
              <a:gd name="connsiteX7" fmla="*/ 1604999 w 9288370"/>
              <a:gd name="connsiteY7" fmla="*/ 1513599 h 1858154"/>
              <a:gd name="connsiteX8" fmla="*/ 1717911 w 9288370"/>
              <a:gd name="connsiteY8" fmla="*/ 1497764 h 1858154"/>
              <a:gd name="connsiteX9" fmla="*/ 2101780 w 9288370"/>
              <a:gd name="connsiteY9" fmla="*/ 1409907 h 1858154"/>
              <a:gd name="connsiteX10" fmla="*/ 2244830 w 9288370"/>
              <a:gd name="connsiteY10" fmla="*/ 1388540 h 1858154"/>
              <a:gd name="connsiteX11" fmla="*/ 2428648 w 9288370"/>
              <a:gd name="connsiteY11" fmla="*/ 1372736 h 1858154"/>
              <a:gd name="connsiteX12" fmla="*/ 2645882 w 9288370"/>
              <a:gd name="connsiteY12" fmla="*/ 1341971 h 1858154"/>
              <a:gd name="connsiteX13" fmla="*/ 2707413 w 9288370"/>
              <a:gd name="connsiteY13" fmla="*/ 1347156 h 1858154"/>
              <a:gd name="connsiteX14" fmla="*/ 2843134 w 9288370"/>
              <a:gd name="connsiteY14" fmla="*/ 1323561 h 1858154"/>
              <a:gd name="connsiteX15" fmla="*/ 2923804 w 9288370"/>
              <a:gd name="connsiteY15" fmla="*/ 1314224 h 1858154"/>
              <a:gd name="connsiteX16" fmla="*/ 2953618 w 9288370"/>
              <a:gd name="connsiteY16" fmla="*/ 1318186 h 1858154"/>
              <a:gd name="connsiteX17" fmla="*/ 2995816 w 9288370"/>
              <a:gd name="connsiteY17" fmla="*/ 1318670 h 1858154"/>
              <a:gd name="connsiteX18" fmla="*/ 3444611 w 9288370"/>
              <a:gd name="connsiteY18" fmla="*/ 1236739 h 1858154"/>
              <a:gd name="connsiteX19" fmla="*/ 3925616 w 9288370"/>
              <a:gd name="connsiteY19" fmla="*/ 1253751 h 1858154"/>
              <a:gd name="connsiteX20" fmla="*/ 3995849 w 9288370"/>
              <a:gd name="connsiteY20" fmla="*/ 1272939 h 1858154"/>
              <a:gd name="connsiteX21" fmla="*/ 4190310 w 9288370"/>
              <a:gd name="connsiteY21" fmla="*/ 1307786 h 1858154"/>
              <a:gd name="connsiteX22" fmla="*/ 4575478 w 9288370"/>
              <a:gd name="connsiteY22" fmla="*/ 1261726 h 1858154"/>
              <a:gd name="connsiteX23" fmla="*/ 4650026 w 9288370"/>
              <a:gd name="connsiteY23" fmla="*/ 1265798 h 1858154"/>
              <a:gd name="connsiteX24" fmla="*/ 4792008 w 9288370"/>
              <a:gd name="connsiteY24" fmla="*/ 1243899 h 1858154"/>
              <a:gd name="connsiteX25" fmla="*/ 4954126 w 9288370"/>
              <a:gd name="connsiteY25" fmla="*/ 1204617 h 1858154"/>
              <a:gd name="connsiteX26" fmla="*/ 5309678 w 9288370"/>
              <a:gd name="connsiteY26" fmla="*/ 1128278 h 1858154"/>
              <a:gd name="connsiteX27" fmla="*/ 5474724 w 9288370"/>
              <a:gd name="connsiteY27" fmla="*/ 1091167 h 1858154"/>
              <a:gd name="connsiteX28" fmla="*/ 5776618 w 9288370"/>
              <a:gd name="connsiteY28" fmla="*/ 1053037 h 1858154"/>
              <a:gd name="connsiteX29" fmla="*/ 5785786 w 9288370"/>
              <a:gd name="connsiteY29" fmla="*/ 1051213 h 1858154"/>
              <a:gd name="connsiteX30" fmla="*/ 5829381 w 9288370"/>
              <a:gd name="connsiteY30" fmla="*/ 1046878 h 1858154"/>
              <a:gd name="connsiteX31" fmla="*/ 5943596 w 9288370"/>
              <a:gd name="connsiteY31" fmla="*/ 1043237 h 1858154"/>
              <a:gd name="connsiteX32" fmla="*/ 5985730 w 9288370"/>
              <a:gd name="connsiteY32" fmla="*/ 1035396 h 1858154"/>
              <a:gd name="connsiteX33" fmla="*/ 6103109 w 9288370"/>
              <a:gd name="connsiteY33" fmla="*/ 1019019 h 1858154"/>
              <a:gd name="connsiteX34" fmla="*/ 6222406 w 9288370"/>
              <a:gd name="connsiteY34" fmla="*/ 985341 h 1858154"/>
              <a:gd name="connsiteX35" fmla="*/ 6598672 w 9288370"/>
              <a:gd name="connsiteY35" fmla="*/ 902062 h 1858154"/>
              <a:gd name="connsiteX36" fmla="*/ 6766149 w 9288370"/>
              <a:gd name="connsiteY36" fmla="*/ 846132 h 1858154"/>
              <a:gd name="connsiteX37" fmla="*/ 6886312 w 9288370"/>
              <a:gd name="connsiteY37" fmla="*/ 781877 h 1858154"/>
              <a:gd name="connsiteX38" fmla="*/ 7006457 w 9288370"/>
              <a:gd name="connsiteY38" fmla="*/ 699758 h 1858154"/>
              <a:gd name="connsiteX39" fmla="*/ 7231643 w 9288370"/>
              <a:gd name="connsiteY39" fmla="*/ 640778 h 1858154"/>
              <a:gd name="connsiteX40" fmla="*/ 7363123 w 9288370"/>
              <a:gd name="connsiteY40" fmla="*/ 593682 h 1858154"/>
              <a:gd name="connsiteX41" fmla="*/ 7588368 w 9288370"/>
              <a:gd name="connsiteY41" fmla="*/ 531129 h 1858154"/>
              <a:gd name="connsiteX42" fmla="*/ 7952094 w 9288370"/>
              <a:gd name="connsiteY42" fmla="*/ 409302 h 1858154"/>
              <a:gd name="connsiteX43" fmla="*/ 8231938 w 9288370"/>
              <a:gd name="connsiteY43" fmla="*/ 259259 h 1858154"/>
              <a:gd name="connsiteX44" fmla="*/ 8428864 w 9288370"/>
              <a:gd name="connsiteY44" fmla="*/ 208471 h 1858154"/>
              <a:gd name="connsiteX45" fmla="*/ 8616510 w 9288370"/>
              <a:gd name="connsiteY45" fmla="*/ 161973 h 1858154"/>
              <a:gd name="connsiteX46" fmla="*/ 8826766 w 9288370"/>
              <a:gd name="connsiteY46" fmla="*/ 152111 h 1858154"/>
              <a:gd name="connsiteX47" fmla="*/ 8917647 w 9288370"/>
              <a:gd name="connsiteY47" fmla="*/ 112232 h 1858154"/>
              <a:gd name="connsiteX48" fmla="*/ 9182272 w 9288370"/>
              <a:gd name="connsiteY48" fmla="*/ 37171 h 1858154"/>
              <a:gd name="connsiteX49" fmla="*/ 9232990 w 9288370"/>
              <a:gd name="connsiteY49" fmla="*/ 24074 h 1858154"/>
              <a:gd name="connsiteX50" fmla="*/ 9288370 w 9288370"/>
              <a:gd name="connsiteY50" fmla="*/ 0 h 1858154"/>
              <a:gd name="connsiteX51" fmla="*/ 0 w 9288370"/>
              <a:gd name="connsiteY51" fmla="*/ 0 h 1858154"/>
              <a:gd name="connsiteX52" fmla="*/ 0 w 9288370"/>
              <a:gd name="connsiteY52" fmla="*/ 1858154 h 1858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9288370" h="1858154">
                <a:moveTo>
                  <a:pt x="0" y="1858154"/>
                </a:moveTo>
                <a:lnTo>
                  <a:pt x="1049" y="1857909"/>
                </a:lnTo>
                <a:cubicBezTo>
                  <a:pt x="74675" y="1831386"/>
                  <a:pt x="21048" y="1865568"/>
                  <a:pt x="172940" y="1764711"/>
                </a:cubicBezTo>
                <a:cubicBezTo>
                  <a:pt x="311483" y="1711511"/>
                  <a:pt x="169495" y="1729979"/>
                  <a:pt x="338948" y="1710964"/>
                </a:cubicBezTo>
                <a:cubicBezTo>
                  <a:pt x="385385" y="1705560"/>
                  <a:pt x="461234" y="1665690"/>
                  <a:pt x="535500" y="1645986"/>
                </a:cubicBezTo>
                <a:cubicBezTo>
                  <a:pt x="594561" y="1643179"/>
                  <a:pt x="628315" y="1617973"/>
                  <a:pt x="717636" y="1599045"/>
                </a:cubicBezTo>
                <a:lnTo>
                  <a:pt x="1086577" y="1505147"/>
                </a:lnTo>
                <a:lnTo>
                  <a:pt x="1604999" y="1513599"/>
                </a:lnTo>
                <a:lnTo>
                  <a:pt x="1717911" y="1497764"/>
                </a:lnTo>
                <a:cubicBezTo>
                  <a:pt x="1800708" y="1480482"/>
                  <a:pt x="2013960" y="1428111"/>
                  <a:pt x="2101780" y="1409907"/>
                </a:cubicBezTo>
                <a:cubicBezTo>
                  <a:pt x="2138594" y="1385934"/>
                  <a:pt x="2193900" y="1407074"/>
                  <a:pt x="2244830" y="1388540"/>
                </a:cubicBezTo>
                <a:cubicBezTo>
                  <a:pt x="2310706" y="1379336"/>
                  <a:pt x="2366733" y="1379060"/>
                  <a:pt x="2428648" y="1372736"/>
                </a:cubicBezTo>
                <a:cubicBezTo>
                  <a:pt x="2495490" y="1364975"/>
                  <a:pt x="2599421" y="1346234"/>
                  <a:pt x="2645882" y="1341971"/>
                </a:cubicBezTo>
                <a:cubicBezTo>
                  <a:pt x="2670920" y="1340537"/>
                  <a:pt x="2669117" y="1348484"/>
                  <a:pt x="2707413" y="1347156"/>
                </a:cubicBezTo>
                <a:cubicBezTo>
                  <a:pt x="2743721" y="1324535"/>
                  <a:pt x="2798213" y="1353269"/>
                  <a:pt x="2843134" y="1323561"/>
                </a:cubicBezTo>
                <a:cubicBezTo>
                  <a:pt x="2859865" y="1315298"/>
                  <a:pt x="2912970" y="1306041"/>
                  <a:pt x="2923804" y="1314224"/>
                </a:cubicBezTo>
                <a:cubicBezTo>
                  <a:pt x="2935040" y="1314339"/>
                  <a:pt x="2947659" y="1308371"/>
                  <a:pt x="2953618" y="1318186"/>
                </a:cubicBezTo>
                <a:cubicBezTo>
                  <a:pt x="2963089" y="1329568"/>
                  <a:pt x="3000111" y="1302355"/>
                  <a:pt x="2995816" y="1318670"/>
                </a:cubicBezTo>
                <a:cubicBezTo>
                  <a:pt x="3077648" y="1305096"/>
                  <a:pt x="3335568" y="1253614"/>
                  <a:pt x="3444611" y="1236739"/>
                </a:cubicBezTo>
                <a:cubicBezTo>
                  <a:pt x="3599578" y="1225919"/>
                  <a:pt x="3833743" y="1247718"/>
                  <a:pt x="3925616" y="1253751"/>
                </a:cubicBezTo>
                <a:cubicBezTo>
                  <a:pt x="3973615" y="1258954"/>
                  <a:pt x="3951733" y="1263933"/>
                  <a:pt x="3995849" y="1272939"/>
                </a:cubicBezTo>
                <a:cubicBezTo>
                  <a:pt x="4035170" y="1280272"/>
                  <a:pt x="4151284" y="1302685"/>
                  <a:pt x="4190310" y="1307786"/>
                </a:cubicBezTo>
                <a:cubicBezTo>
                  <a:pt x="4286915" y="1305917"/>
                  <a:pt x="4498859" y="1268724"/>
                  <a:pt x="4575478" y="1261726"/>
                </a:cubicBezTo>
                <a:lnTo>
                  <a:pt x="4650026" y="1265798"/>
                </a:lnTo>
                <a:lnTo>
                  <a:pt x="4792008" y="1243899"/>
                </a:lnTo>
                <a:cubicBezTo>
                  <a:pt x="4864797" y="1217989"/>
                  <a:pt x="4892960" y="1244893"/>
                  <a:pt x="4954126" y="1204617"/>
                </a:cubicBezTo>
                <a:cubicBezTo>
                  <a:pt x="5072643" y="1179171"/>
                  <a:pt x="5136253" y="1145277"/>
                  <a:pt x="5309678" y="1128278"/>
                </a:cubicBezTo>
                <a:cubicBezTo>
                  <a:pt x="5365406" y="1122815"/>
                  <a:pt x="5419708" y="1103537"/>
                  <a:pt x="5474724" y="1091167"/>
                </a:cubicBezTo>
                <a:lnTo>
                  <a:pt x="5776618" y="1053037"/>
                </a:lnTo>
                <a:lnTo>
                  <a:pt x="5785786" y="1051213"/>
                </a:lnTo>
                <a:lnTo>
                  <a:pt x="5829381" y="1046878"/>
                </a:lnTo>
                <a:cubicBezTo>
                  <a:pt x="5855683" y="1045549"/>
                  <a:pt x="5917537" y="1045151"/>
                  <a:pt x="5943596" y="1043237"/>
                </a:cubicBezTo>
                <a:cubicBezTo>
                  <a:pt x="5955032" y="1029831"/>
                  <a:pt x="5969545" y="1030469"/>
                  <a:pt x="5985730" y="1035396"/>
                </a:cubicBezTo>
                <a:cubicBezTo>
                  <a:pt x="6020901" y="1022497"/>
                  <a:pt x="6059962" y="1025742"/>
                  <a:pt x="6103109" y="1019019"/>
                </a:cubicBezTo>
                <a:cubicBezTo>
                  <a:pt x="6142495" y="996126"/>
                  <a:pt x="6176341" y="992625"/>
                  <a:pt x="6222406" y="985341"/>
                </a:cubicBezTo>
                <a:cubicBezTo>
                  <a:pt x="6305000" y="965848"/>
                  <a:pt x="6389790" y="916113"/>
                  <a:pt x="6598672" y="902062"/>
                </a:cubicBezTo>
                <a:cubicBezTo>
                  <a:pt x="6696217" y="878308"/>
                  <a:pt x="6705019" y="864412"/>
                  <a:pt x="6766149" y="846132"/>
                </a:cubicBezTo>
                <a:cubicBezTo>
                  <a:pt x="6828622" y="816303"/>
                  <a:pt x="6844288" y="800250"/>
                  <a:pt x="6886312" y="781877"/>
                </a:cubicBezTo>
                <a:cubicBezTo>
                  <a:pt x="6904346" y="770915"/>
                  <a:pt x="6974811" y="693660"/>
                  <a:pt x="7006457" y="699758"/>
                </a:cubicBezTo>
                <a:cubicBezTo>
                  <a:pt x="7015878" y="688760"/>
                  <a:pt x="7169942" y="678731"/>
                  <a:pt x="7231643" y="640778"/>
                </a:cubicBezTo>
                <a:cubicBezTo>
                  <a:pt x="7291087" y="623099"/>
                  <a:pt x="7308597" y="611957"/>
                  <a:pt x="7363123" y="593682"/>
                </a:cubicBezTo>
                <a:cubicBezTo>
                  <a:pt x="7401879" y="595559"/>
                  <a:pt x="7517574" y="550445"/>
                  <a:pt x="7588368" y="531129"/>
                </a:cubicBezTo>
                <a:cubicBezTo>
                  <a:pt x="7669636" y="521516"/>
                  <a:pt x="7844833" y="454614"/>
                  <a:pt x="7952094" y="409302"/>
                </a:cubicBezTo>
                <a:cubicBezTo>
                  <a:pt x="8059356" y="363990"/>
                  <a:pt x="8146910" y="253405"/>
                  <a:pt x="8231938" y="259259"/>
                </a:cubicBezTo>
                <a:cubicBezTo>
                  <a:pt x="8305929" y="256630"/>
                  <a:pt x="8363222" y="225400"/>
                  <a:pt x="8428864" y="208471"/>
                </a:cubicBezTo>
                <a:cubicBezTo>
                  <a:pt x="8491413" y="192972"/>
                  <a:pt x="8456819" y="173248"/>
                  <a:pt x="8616510" y="161973"/>
                </a:cubicBezTo>
                <a:cubicBezTo>
                  <a:pt x="8658196" y="158015"/>
                  <a:pt x="8776576" y="160401"/>
                  <a:pt x="8826766" y="152111"/>
                </a:cubicBezTo>
                <a:lnTo>
                  <a:pt x="8917647" y="112232"/>
                </a:lnTo>
                <a:cubicBezTo>
                  <a:pt x="8976899" y="93075"/>
                  <a:pt x="9069756" y="89380"/>
                  <a:pt x="9182272" y="37171"/>
                </a:cubicBezTo>
                <a:cubicBezTo>
                  <a:pt x="9197307" y="35724"/>
                  <a:pt x="9214647" y="30863"/>
                  <a:pt x="9232990" y="24074"/>
                </a:cubicBezTo>
                <a:lnTo>
                  <a:pt x="9288370" y="0"/>
                </a:lnTo>
                <a:lnTo>
                  <a:pt x="0" y="0"/>
                </a:lnTo>
                <a:lnTo>
                  <a:pt x="0" y="1858154"/>
                </a:lnTo>
                <a:close/>
              </a:path>
            </a:pathLst>
          </a:custGeom>
          <a:blipFill>
            <a:blip r:embed="rId2"/>
            <a:tile tx="0" ty="0" sx="70000" sy="7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58CF3DF-0183-419B-93BB-68C620D83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1391900" cy="6542709"/>
          </a:xfrm>
          <a:custGeom>
            <a:avLst/>
            <a:gdLst>
              <a:gd name="connsiteX0" fmla="*/ 11391900 w 11391900"/>
              <a:gd name="connsiteY0" fmla="*/ 0 h 6542709"/>
              <a:gd name="connsiteX1" fmla="*/ 214241 w 11391900"/>
              <a:gd name="connsiteY1" fmla="*/ 0 h 6542709"/>
              <a:gd name="connsiteX2" fmla="*/ 0 w 11391900"/>
              <a:gd name="connsiteY2" fmla="*/ 6163678 h 6542709"/>
              <a:gd name="connsiteX3" fmla="*/ 11391900 w 11391900"/>
              <a:gd name="connsiteY3" fmla="*/ 6542709 h 6542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91900" h="6542709">
                <a:moveTo>
                  <a:pt x="11391900" y="0"/>
                </a:moveTo>
                <a:lnTo>
                  <a:pt x="214241" y="0"/>
                </a:lnTo>
                <a:lnTo>
                  <a:pt x="0" y="6163678"/>
                </a:lnTo>
                <a:lnTo>
                  <a:pt x="11391900" y="6542709"/>
                </a:lnTo>
                <a:close/>
              </a:path>
            </a:pathLst>
          </a:custGeom>
          <a:solidFill>
            <a:srgbClr val="EFEEE9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FB9048-75C5-9C81-FF0A-B26096D5AA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045" r="-1" b="7097"/>
          <a:stretch/>
        </p:blipFill>
        <p:spPr>
          <a:xfrm>
            <a:off x="147025" y="10"/>
            <a:ext cx="11244875" cy="6393594"/>
          </a:xfrm>
          <a:custGeom>
            <a:avLst/>
            <a:gdLst/>
            <a:ahLst/>
            <a:cxnLst/>
            <a:rect l="l" t="t" r="r" b="b"/>
            <a:pathLst>
              <a:path w="11244895" h="6393604">
                <a:moveTo>
                  <a:pt x="0" y="0"/>
                </a:moveTo>
                <a:lnTo>
                  <a:pt x="11024882" y="0"/>
                </a:lnTo>
                <a:lnTo>
                  <a:pt x="11244874" y="5980202"/>
                </a:lnTo>
                <a:cubicBezTo>
                  <a:pt x="11245230" y="5990765"/>
                  <a:pt x="11241062" y="6000472"/>
                  <a:pt x="11234024" y="6007639"/>
                </a:cubicBezTo>
                <a:lnTo>
                  <a:pt x="11206188" y="6019725"/>
                </a:lnTo>
                <a:cubicBezTo>
                  <a:pt x="11206216" y="6020500"/>
                  <a:pt x="11206246" y="6021274"/>
                  <a:pt x="11206274" y="6022049"/>
                </a:cubicBezTo>
                <a:lnTo>
                  <a:pt x="10574878" y="6042984"/>
                </a:lnTo>
                <a:lnTo>
                  <a:pt x="10558875" y="6047706"/>
                </a:lnTo>
                <a:cubicBezTo>
                  <a:pt x="10550278" y="6049738"/>
                  <a:pt x="10538428" y="6051751"/>
                  <a:pt x="10520436" y="6053193"/>
                </a:cubicBezTo>
                <a:cubicBezTo>
                  <a:pt x="10475138" y="6040706"/>
                  <a:pt x="10418243" y="6076360"/>
                  <a:pt x="10361896" y="6059419"/>
                </a:cubicBezTo>
                <a:cubicBezTo>
                  <a:pt x="10341403" y="6055542"/>
                  <a:pt x="10279362" y="6057956"/>
                  <a:pt x="10268486" y="6067189"/>
                </a:cubicBezTo>
                <a:cubicBezTo>
                  <a:pt x="10255727" y="6069499"/>
                  <a:pt x="10240317" y="6066803"/>
                  <a:pt x="10235276" y="6076493"/>
                </a:cubicBezTo>
                <a:cubicBezTo>
                  <a:pt x="10226520" y="6088232"/>
                  <a:pt x="10179594" y="6071903"/>
                  <a:pt x="10187365" y="6085214"/>
                </a:cubicBezTo>
                <a:cubicBezTo>
                  <a:pt x="10154086" y="6074061"/>
                  <a:pt x="10130952" y="6098795"/>
                  <a:pt x="10104570" y="6105527"/>
                </a:cubicBezTo>
                <a:lnTo>
                  <a:pt x="10024444" y="6115758"/>
                </a:lnTo>
                <a:lnTo>
                  <a:pt x="9970441" y="6119015"/>
                </a:lnTo>
                <a:lnTo>
                  <a:pt x="9962588" y="6118985"/>
                </a:lnTo>
                <a:lnTo>
                  <a:pt x="9897357" y="6110779"/>
                </a:lnTo>
                <a:cubicBezTo>
                  <a:pt x="9895915" y="6112721"/>
                  <a:pt x="9893945" y="6114547"/>
                  <a:pt x="9891504" y="6116195"/>
                </a:cubicBezTo>
                <a:lnTo>
                  <a:pt x="9871379" y="6122185"/>
                </a:lnTo>
                <a:lnTo>
                  <a:pt x="9853740" y="6116538"/>
                </a:lnTo>
                <a:lnTo>
                  <a:pt x="9771804" y="6108146"/>
                </a:lnTo>
                <a:lnTo>
                  <a:pt x="9652162" y="6101878"/>
                </a:lnTo>
                <a:lnTo>
                  <a:pt x="9633903" y="6096074"/>
                </a:lnTo>
                <a:cubicBezTo>
                  <a:pt x="9592509" y="6090410"/>
                  <a:pt x="9543168" y="6099341"/>
                  <a:pt x="9516360" y="6084309"/>
                </a:cubicBezTo>
                <a:lnTo>
                  <a:pt x="9454893" y="6083927"/>
                </a:lnTo>
                <a:lnTo>
                  <a:pt x="9448281" y="6090004"/>
                </a:lnTo>
                <a:lnTo>
                  <a:pt x="9430107" y="6089060"/>
                </a:lnTo>
                <a:lnTo>
                  <a:pt x="9425264" y="6090092"/>
                </a:lnTo>
                <a:cubicBezTo>
                  <a:pt x="9416026" y="6092092"/>
                  <a:pt x="9406854" y="6093861"/>
                  <a:pt x="9397520" y="6094724"/>
                </a:cubicBezTo>
                <a:cubicBezTo>
                  <a:pt x="9398304" y="6089168"/>
                  <a:pt x="9396028" y="6085782"/>
                  <a:pt x="9391940" y="6083785"/>
                </a:cubicBezTo>
                <a:lnTo>
                  <a:pt x="9383661" y="6082480"/>
                </a:lnTo>
                <a:lnTo>
                  <a:pt x="9082566" y="6092463"/>
                </a:lnTo>
                <a:lnTo>
                  <a:pt x="9057129" y="6103516"/>
                </a:lnTo>
                <a:lnTo>
                  <a:pt x="8977002" y="6113748"/>
                </a:lnTo>
                <a:lnTo>
                  <a:pt x="8922998" y="6117005"/>
                </a:lnTo>
                <a:lnTo>
                  <a:pt x="8915145" y="6116975"/>
                </a:lnTo>
                <a:lnTo>
                  <a:pt x="8849913" y="6108769"/>
                </a:lnTo>
                <a:cubicBezTo>
                  <a:pt x="8848472" y="6110709"/>
                  <a:pt x="8846502" y="6112536"/>
                  <a:pt x="8844062" y="6114185"/>
                </a:cubicBezTo>
                <a:lnTo>
                  <a:pt x="8823936" y="6120175"/>
                </a:lnTo>
                <a:lnTo>
                  <a:pt x="8806296" y="6114528"/>
                </a:lnTo>
                <a:lnTo>
                  <a:pt x="8724361" y="6106136"/>
                </a:lnTo>
                <a:lnTo>
                  <a:pt x="8703362" y="6105036"/>
                </a:lnTo>
                <a:lnTo>
                  <a:pt x="7828889" y="6134030"/>
                </a:lnTo>
                <a:lnTo>
                  <a:pt x="7072945" y="6159094"/>
                </a:lnTo>
                <a:lnTo>
                  <a:pt x="6575033" y="6175603"/>
                </a:lnTo>
                <a:lnTo>
                  <a:pt x="6535251" y="6177101"/>
                </a:lnTo>
                <a:cubicBezTo>
                  <a:pt x="6544375" y="6185039"/>
                  <a:pt x="6360160" y="6189774"/>
                  <a:pt x="6293471" y="6185203"/>
                </a:cubicBezTo>
                <a:lnTo>
                  <a:pt x="6291786" y="6184994"/>
                </a:lnTo>
                <a:lnTo>
                  <a:pt x="3497393" y="6277645"/>
                </a:lnTo>
                <a:lnTo>
                  <a:pt x="0" y="6393604"/>
                </a:lnTo>
                <a:close/>
              </a:path>
            </a:pathLst>
          </a:cu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1CFAF5C-B656-4964-BB14-3E870B286A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3454463"/>
            <a:ext cx="11244895" cy="2939141"/>
          </a:xfrm>
          <a:custGeom>
            <a:avLst/>
            <a:gdLst>
              <a:gd name="connsiteX0" fmla="*/ 215404 w 10676609"/>
              <a:gd name="connsiteY0" fmla="*/ 0 h 6579963"/>
              <a:gd name="connsiteX1" fmla="*/ 10676609 w 10676609"/>
              <a:gd name="connsiteY1" fmla="*/ 0 h 6579963"/>
              <a:gd name="connsiteX2" fmla="*/ 10676609 w 10676609"/>
              <a:gd name="connsiteY2" fmla="*/ 6579963 h 6579963"/>
              <a:gd name="connsiteX3" fmla="*/ 7355965 w 10676609"/>
              <a:gd name="connsiteY3" fmla="*/ 6464004 h 6579963"/>
              <a:gd name="connsiteX4" fmla="*/ 4702793 w 10676609"/>
              <a:gd name="connsiteY4" fmla="*/ 6371353 h 6579963"/>
              <a:gd name="connsiteX5" fmla="*/ 4701193 w 10676609"/>
              <a:gd name="connsiteY5" fmla="*/ 6371562 h 6579963"/>
              <a:gd name="connsiteX6" fmla="*/ 4471632 w 10676609"/>
              <a:gd name="connsiteY6" fmla="*/ 6363460 h 6579963"/>
              <a:gd name="connsiteX7" fmla="*/ 4433860 w 10676609"/>
              <a:gd name="connsiteY7" fmla="*/ 6361962 h 6579963"/>
              <a:gd name="connsiteX8" fmla="*/ 3961111 w 10676609"/>
              <a:gd name="connsiteY8" fmla="*/ 6345453 h 6579963"/>
              <a:gd name="connsiteX9" fmla="*/ 3243371 w 10676609"/>
              <a:gd name="connsiteY9" fmla="*/ 6320389 h 6579963"/>
              <a:gd name="connsiteX10" fmla="*/ 2413091 w 10676609"/>
              <a:gd name="connsiteY10" fmla="*/ 6291395 h 6579963"/>
              <a:gd name="connsiteX11" fmla="*/ 2393153 w 10676609"/>
              <a:gd name="connsiteY11" fmla="*/ 6292495 h 6579963"/>
              <a:gd name="connsiteX12" fmla="*/ 2315359 w 10676609"/>
              <a:gd name="connsiteY12" fmla="*/ 6300887 h 6579963"/>
              <a:gd name="connsiteX13" fmla="*/ 2298610 w 10676609"/>
              <a:gd name="connsiteY13" fmla="*/ 6306534 h 6579963"/>
              <a:gd name="connsiteX14" fmla="*/ 2279502 w 10676609"/>
              <a:gd name="connsiteY14" fmla="*/ 6300544 h 6579963"/>
              <a:gd name="connsiteX15" fmla="*/ 2273946 w 10676609"/>
              <a:gd name="connsiteY15" fmla="*/ 6295128 h 6579963"/>
              <a:gd name="connsiteX16" fmla="*/ 2212011 w 10676609"/>
              <a:gd name="connsiteY16" fmla="*/ 6303334 h 6579963"/>
              <a:gd name="connsiteX17" fmla="*/ 2204555 w 10676609"/>
              <a:gd name="connsiteY17" fmla="*/ 6303364 h 6579963"/>
              <a:gd name="connsiteX18" fmla="*/ 2153280 w 10676609"/>
              <a:gd name="connsiteY18" fmla="*/ 6300107 h 6579963"/>
              <a:gd name="connsiteX19" fmla="*/ 2077202 w 10676609"/>
              <a:gd name="connsiteY19" fmla="*/ 6289875 h 6579963"/>
              <a:gd name="connsiteX20" fmla="*/ 2053051 w 10676609"/>
              <a:gd name="connsiteY20" fmla="*/ 6278822 h 6579963"/>
              <a:gd name="connsiteX21" fmla="*/ 1767172 w 10676609"/>
              <a:gd name="connsiteY21" fmla="*/ 6268839 h 6579963"/>
              <a:gd name="connsiteX22" fmla="*/ 1759312 w 10676609"/>
              <a:gd name="connsiteY22" fmla="*/ 6270144 h 6579963"/>
              <a:gd name="connsiteX23" fmla="*/ 1754014 w 10676609"/>
              <a:gd name="connsiteY23" fmla="*/ 6281083 h 6579963"/>
              <a:gd name="connsiteX24" fmla="*/ 1727672 w 10676609"/>
              <a:gd name="connsiteY24" fmla="*/ 6276451 h 6579963"/>
              <a:gd name="connsiteX25" fmla="*/ 1723074 w 10676609"/>
              <a:gd name="connsiteY25" fmla="*/ 6275419 h 6579963"/>
              <a:gd name="connsiteX26" fmla="*/ 1705818 w 10676609"/>
              <a:gd name="connsiteY26" fmla="*/ 6276363 h 6579963"/>
              <a:gd name="connsiteX27" fmla="*/ 1699540 w 10676609"/>
              <a:gd name="connsiteY27" fmla="*/ 6270286 h 6579963"/>
              <a:gd name="connsiteX28" fmla="*/ 1641180 w 10676609"/>
              <a:gd name="connsiteY28" fmla="*/ 6270668 h 6579963"/>
              <a:gd name="connsiteX29" fmla="*/ 1529577 w 10676609"/>
              <a:gd name="connsiteY29" fmla="*/ 6282433 h 6579963"/>
              <a:gd name="connsiteX30" fmla="*/ 1512241 w 10676609"/>
              <a:gd name="connsiteY30" fmla="*/ 6288237 h 6579963"/>
              <a:gd name="connsiteX31" fmla="*/ 1398645 w 10676609"/>
              <a:gd name="connsiteY31" fmla="*/ 6294505 h 6579963"/>
              <a:gd name="connsiteX32" fmla="*/ 1320850 w 10676609"/>
              <a:gd name="connsiteY32" fmla="*/ 6302897 h 6579963"/>
              <a:gd name="connsiteX33" fmla="*/ 1304102 w 10676609"/>
              <a:gd name="connsiteY33" fmla="*/ 6308544 h 6579963"/>
              <a:gd name="connsiteX34" fmla="*/ 1284994 w 10676609"/>
              <a:gd name="connsiteY34" fmla="*/ 6302554 h 6579963"/>
              <a:gd name="connsiteX35" fmla="*/ 1279437 w 10676609"/>
              <a:gd name="connsiteY35" fmla="*/ 6297138 h 6579963"/>
              <a:gd name="connsiteX36" fmla="*/ 1217503 w 10676609"/>
              <a:gd name="connsiteY36" fmla="*/ 6305344 h 6579963"/>
              <a:gd name="connsiteX37" fmla="*/ 1210047 w 10676609"/>
              <a:gd name="connsiteY37" fmla="*/ 6305374 h 6579963"/>
              <a:gd name="connsiteX38" fmla="*/ 1158773 w 10676609"/>
              <a:gd name="connsiteY38" fmla="*/ 6302117 h 6579963"/>
              <a:gd name="connsiteX39" fmla="*/ 1082696 w 10676609"/>
              <a:gd name="connsiteY39" fmla="*/ 6291886 h 6579963"/>
              <a:gd name="connsiteX40" fmla="*/ 1004085 w 10676609"/>
              <a:gd name="connsiteY40" fmla="*/ 6271573 h 6579963"/>
              <a:gd name="connsiteX41" fmla="*/ 958596 w 10676609"/>
              <a:gd name="connsiteY41" fmla="*/ 6262852 h 6579963"/>
              <a:gd name="connsiteX42" fmla="*/ 927064 w 10676609"/>
              <a:gd name="connsiteY42" fmla="*/ 6253548 h 6579963"/>
              <a:gd name="connsiteX43" fmla="*/ 838375 w 10676609"/>
              <a:gd name="connsiteY43" fmla="*/ 6245778 h 6579963"/>
              <a:gd name="connsiteX44" fmla="*/ 687847 w 10676609"/>
              <a:gd name="connsiteY44" fmla="*/ 6239552 h 6579963"/>
              <a:gd name="connsiteX45" fmla="*/ 651350 w 10676609"/>
              <a:gd name="connsiteY45" fmla="*/ 6234065 h 6579963"/>
              <a:gd name="connsiteX46" fmla="*/ 636156 w 10676609"/>
              <a:gd name="connsiteY46" fmla="*/ 6229343 h 6579963"/>
              <a:gd name="connsiteX47" fmla="*/ 36669 w 10676609"/>
              <a:gd name="connsiteY47" fmla="*/ 6208408 h 6579963"/>
              <a:gd name="connsiteX48" fmla="*/ 36751 w 10676609"/>
              <a:gd name="connsiteY48" fmla="*/ 6206084 h 6579963"/>
              <a:gd name="connsiteX49" fmla="*/ 10322 w 10676609"/>
              <a:gd name="connsiteY49" fmla="*/ 6193998 h 6579963"/>
              <a:gd name="connsiteX50" fmla="*/ 20 w 10676609"/>
              <a:gd name="connsiteY50" fmla="*/ 6166561 h 6579963"/>
              <a:gd name="connsiteX51" fmla="*/ 109133 w 10676609"/>
              <a:gd name="connsiteY51" fmla="*/ 3041977 h 6579963"/>
              <a:gd name="connsiteX52" fmla="*/ 114182 w 10676609"/>
              <a:gd name="connsiteY52" fmla="*/ 3032927 h 6579963"/>
              <a:gd name="connsiteX53" fmla="*/ 109890 w 10676609"/>
              <a:gd name="connsiteY53" fmla="*/ 3021493 h 6579963"/>
              <a:gd name="connsiteX0" fmla="*/ 215404 w 10676609"/>
              <a:gd name="connsiteY0" fmla="*/ 0 h 6579963"/>
              <a:gd name="connsiteX1" fmla="*/ 10676609 w 10676609"/>
              <a:gd name="connsiteY1" fmla="*/ 0 h 6579963"/>
              <a:gd name="connsiteX2" fmla="*/ 10676609 w 10676609"/>
              <a:gd name="connsiteY2" fmla="*/ 6579963 h 6579963"/>
              <a:gd name="connsiteX3" fmla="*/ 7355965 w 10676609"/>
              <a:gd name="connsiteY3" fmla="*/ 6464004 h 6579963"/>
              <a:gd name="connsiteX4" fmla="*/ 4702793 w 10676609"/>
              <a:gd name="connsiteY4" fmla="*/ 6371353 h 6579963"/>
              <a:gd name="connsiteX5" fmla="*/ 4701193 w 10676609"/>
              <a:gd name="connsiteY5" fmla="*/ 6371562 h 6579963"/>
              <a:gd name="connsiteX6" fmla="*/ 4471632 w 10676609"/>
              <a:gd name="connsiteY6" fmla="*/ 6363460 h 6579963"/>
              <a:gd name="connsiteX7" fmla="*/ 4433860 w 10676609"/>
              <a:gd name="connsiteY7" fmla="*/ 6361962 h 6579963"/>
              <a:gd name="connsiteX8" fmla="*/ 3961111 w 10676609"/>
              <a:gd name="connsiteY8" fmla="*/ 6345453 h 6579963"/>
              <a:gd name="connsiteX9" fmla="*/ 3243371 w 10676609"/>
              <a:gd name="connsiteY9" fmla="*/ 6320389 h 6579963"/>
              <a:gd name="connsiteX10" fmla="*/ 2413091 w 10676609"/>
              <a:gd name="connsiteY10" fmla="*/ 6291395 h 6579963"/>
              <a:gd name="connsiteX11" fmla="*/ 2393153 w 10676609"/>
              <a:gd name="connsiteY11" fmla="*/ 6292495 h 6579963"/>
              <a:gd name="connsiteX12" fmla="*/ 2315359 w 10676609"/>
              <a:gd name="connsiteY12" fmla="*/ 6300887 h 6579963"/>
              <a:gd name="connsiteX13" fmla="*/ 2298610 w 10676609"/>
              <a:gd name="connsiteY13" fmla="*/ 6306534 h 6579963"/>
              <a:gd name="connsiteX14" fmla="*/ 2279502 w 10676609"/>
              <a:gd name="connsiteY14" fmla="*/ 6300544 h 6579963"/>
              <a:gd name="connsiteX15" fmla="*/ 2273946 w 10676609"/>
              <a:gd name="connsiteY15" fmla="*/ 6295128 h 6579963"/>
              <a:gd name="connsiteX16" fmla="*/ 2212011 w 10676609"/>
              <a:gd name="connsiteY16" fmla="*/ 6303334 h 6579963"/>
              <a:gd name="connsiteX17" fmla="*/ 2204555 w 10676609"/>
              <a:gd name="connsiteY17" fmla="*/ 6303364 h 6579963"/>
              <a:gd name="connsiteX18" fmla="*/ 2153280 w 10676609"/>
              <a:gd name="connsiteY18" fmla="*/ 6300107 h 6579963"/>
              <a:gd name="connsiteX19" fmla="*/ 2077202 w 10676609"/>
              <a:gd name="connsiteY19" fmla="*/ 6289875 h 6579963"/>
              <a:gd name="connsiteX20" fmla="*/ 2053051 w 10676609"/>
              <a:gd name="connsiteY20" fmla="*/ 6278822 h 6579963"/>
              <a:gd name="connsiteX21" fmla="*/ 1767172 w 10676609"/>
              <a:gd name="connsiteY21" fmla="*/ 6268839 h 6579963"/>
              <a:gd name="connsiteX22" fmla="*/ 1759312 w 10676609"/>
              <a:gd name="connsiteY22" fmla="*/ 6270144 h 6579963"/>
              <a:gd name="connsiteX23" fmla="*/ 1754014 w 10676609"/>
              <a:gd name="connsiteY23" fmla="*/ 6281083 h 6579963"/>
              <a:gd name="connsiteX24" fmla="*/ 1727672 w 10676609"/>
              <a:gd name="connsiteY24" fmla="*/ 6276451 h 6579963"/>
              <a:gd name="connsiteX25" fmla="*/ 1723074 w 10676609"/>
              <a:gd name="connsiteY25" fmla="*/ 6275419 h 6579963"/>
              <a:gd name="connsiteX26" fmla="*/ 1705818 w 10676609"/>
              <a:gd name="connsiteY26" fmla="*/ 6276363 h 6579963"/>
              <a:gd name="connsiteX27" fmla="*/ 1699540 w 10676609"/>
              <a:gd name="connsiteY27" fmla="*/ 6270286 h 6579963"/>
              <a:gd name="connsiteX28" fmla="*/ 1641180 w 10676609"/>
              <a:gd name="connsiteY28" fmla="*/ 6270668 h 6579963"/>
              <a:gd name="connsiteX29" fmla="*/ 1529577 w 10676609"/>
              <a:gd name="connsiteY29" fmla="*/ 6282433 h 6579963"/>
              <a:gd name="connsiteX30" fmla="*/ 1512241 w 10676609"/>
              <a:gd name="connsiteY30" fmla="*/ 6288237 h 6579963"/>
              <a:gd name="connsiteX31" fmla="*/ 1398645 w 10676609"/>
              <a:gd name="connsiteY31" fmla="*/ 6294505 h 6579963"/>
              <a:gd name="connsiteX32" fmla="*/ 1320850 w 10676609"/>
              <a:gd name="connsiteY32" fmla="*/ 6302897 h 6579963"/>
              <a:gd name="connsiteX33" fmla="*/ 1304102 w 10676609"/>
              <a:gd name="connsiteY33" fmla="*/ 6308544 h 6579963"/>
              <a:gd name="connsiteX34" fmla="*/ 1284994 w 10676609"/>
              <a:gd name="connsiteY34" fmla="*/ 6302554 h 6579963"/>
              <a:gd name="connsiteX35" fmla="*/ 1279437 w 10676609"/>
              <a:gd name="connsiteY35" fmla="*/ 6297138 h 6579963"/>
              <a:gd name="connsiteX36" fmla="*/ 1217503 w 10676609"/>
              <a:gd name="connsiteY36" fmla="*/ 6305344 h 6579963"/>
              <a:gd name="connsiteX37" fmla="*/ 1210047 w 10676609"/>
              <a:gd name="connsiteY37" fmla="*/ 6305374 h 6579963"/>
              <a:gd name="connsiteX38" fmla="*/ 1158773 w 10676609"/>
              <a:gd name="connsiteY38" fmla="*/ 6302117 h 6579963"/>
              <a:gd name="connsiteX39" fmla="*/ 1082696 w 10676609"/>
              <a:gd name="connsiteY39" fmla="*/ 6291886 h 6579963"/>
              <a:gd name="connsiteX40" fmla="*/ 1004085 w 10676609"/>
              <a:gd name="connsiteY40" fmla="*/ 6271573 h 6579963"/>
              <a:gd name="connsiteX41" fmla="*/ 958596 w 10676609"/>
              <a:gd name="connsiteY41" fmla="*/ 6262852 h 6579963"/>
              <a:gd name="connsiteX42" fmla="*/ 927064 w 10676609"/>
              <a:gd name="connsiteY42" fmla="*/ 6253548 h 6579963"/>
              <a:gd name="connsiteX43" fmla="*/ 838375 w 10676609"/>
              <a:gd name="connsiteY43" fmla="*/ 6245778 h 6579963"/>
              <a:gd name="connsiteX44" fmla="*/ 687847 w 10676609"/>
              <a:gd name="connsiteY44" fmla="*/ 6239552 h 6579963"/>
              <a:gd name="connsiteX45" fmla="*/ 651350 w 10676609"/>
              <a:gd name="connsiteY45" fmla="*/ 6234065 h 6579963"/>
              <a:gd name="connsiteX46" fmla="*/ 636156 w 10676609"/>
              <a:gd name="connsiteY46" fmla="*/ 6229343 h 6579963"/>
              <a:gd name="connsiteX47" fmla="*/ 36669 w 10676609"/>
              <a:gd name="connsiteY47" fmla="*/ 6208408 h 6579963"/>
              <a:gd name="connsiteX48" fmla="*/ 36751 w 10676609"/>
              <a:gd name="connsiteY48" fmla="*/ 6206084 h 6579963"/>
              <a:gd name="connsiteX49" fmla="*/ 10322 w 10676609"/>
              <a:gd name="connsiteY49" fmla="*/ 6193998 h 6579963"/>
              <a:gd name="connsiteX50" fmla="*/ 20 w 10676609"/>
              <a:gd name="connsiteY50" fmla="*/ 6166561 h 6579963"/>
              <a:gd name="connsiteX51" fmla="*/ 109133 w 10676609"/>
              <a:gd name="connsiteY51" fmla="*/ 3041977 h 6579963"/>
              <a:gd name="connsiteX52" fmla="*/ 114182 w 10676609"/>
              <a:gd name="connsiteY52" fmla="*/ 3032927 h 6579963"/>
              <a:gd name="connsiteX53" fmla="*/ 215404 w 10676609"/>
              <a:gd name="connsiteY53" fmla="*/ 0 h 6579963"/>
              <a:gd name="connsiteX0" fmla="*/ 215404 w 10676609"/>
              <a:gd name="connsiteY0" fmla="*/ 0 h 6579963"/>
              <a:gd name="connsiteX1" fmla="*/ 10676609 w 10676609"/>
              <a:gd name="connsiteY1" fmla="*/ 0 h 6579963"/>
              <a:gd name="connsiteX2" fmla="*/ 10676609 w 10676609"/>
              <a:gd name="connsiteY2" fmla="*/ 6579963 h 6579963"/>
              <a:gd name="connsiteX3" fmla="*/ 7355965 w 10676609"/>
              <a:gd name="connsiteY3" fmla="*/ 6464004 h 6579963"/>
              <a:gd name="connsiteX4" fmla="*/ 4702793 w 10676609"/>
              <a:gd name="connsiteY4" fmla="*/ 6371353 h 6579963"/>
              <a:gd name="connsiteX5" fmla="*/ 4701193 w 10676609"/>
              <a:gd name="connsiteY5" fmla="*/ 6371562 h 6579963"/>
              <a:gd name="connsiteX6" fmla="*/ 4471632 w 10676609"/>
              <a:gd name="connsiteY6" fmla="*/ 6363460 h 6579963"/>
              <a:gd name="connsiteX7" fmla="*/ 4433860 w 10676609"/>
              <a:gd name="connsiteY7" fmla="*/ 6361962 h 6579963"/>
              <a:gd name="connsiteX8" fmla="*/ 3961111 w 10676609"/>
              <a:gd name="connsiteY8" fmla="*/ 6345453 h 6579963"/>
              <a:gd name="connsiteX9" fmla="*/ 3243371 w 10676609"/>
              <a:gd name="connsiteY9" fmla="*/ 6320389 h 6579963"/>
              <a:gd name="connsiteX10" fmla="*/ 2413091 w 10676609"/>
              <a:gd name="connsiteY10" fmla="*/ 6291395 h 6579963"/>
              <a:gd name="connsiteX11" fmla="*/ 2393153 w 10676609"/>
              <a:gd name="connsiteY11" fmla="*/ 6292495 h 6579963"/>
              <a:gd name="connsiteX12" fmla="*/ 2315359 w 10676609"/>
              <a:gd name="connsiteY12" fmla="*/ 6300887 h 6579963"/>
              <a:gd name="connsiteX13" fmla="*/ 2298610 w 10676609"/>
              <a:gd name="connsiteY13" fmla="*/ 6306534 h 6579963"/>
              <a:gd name="connsiteX14" fmla="*/ 2279502 w 10676609"/>
              <a:gd name="connsiteY14" fmla="*/ 6300544 h 6579963"/>
              <a:gd name="connsiteX15" fmla="*/ 2273946 w 10676609"/>
              <a:gd name="connsiteY15" fmla="*/ 6295128 h 6579963"/>
              <a:gd name="connsiteX16" fmla="*/ 2212011 w 10676609"/>
              <a:gd name="connsiteY16" fmla="*/ 6303334 h 6579963"/>
              <a:gd name="connsiteX17" fmla="*/ 2204555 w 10676609"/>
              <a:gd name="connsiteY17" fmla="*/ 6303364 h 6579963"/>
              <a:gd name="connsiteX18" fmla="*/ 2153280 w 10676609"/>
              <a:gd name="connsiteY18" fmla="*/ 6300107 h 6579963"/>
              <a:gd name="connsiteX19" fmla="*/ 2077202 w 10676609"/>
              <a:gd name="connsiteY19" fmla="*/ 6289875 h 6579963"/>
              <a:gd name="connsiteX20" fmla="*/ 2053051 w 10676609"/>
              <a:gd name="connsiteY20" fmla="*/ 6278822 h 6579963"/>
              <a:gd name="connsiteX21" fmla="*/ 1767172 w 10676609"/>
              <a:gd name="connsiteY21" fmla="*/ 6268839 h 6579963"/>
              <a:gd name="connsiteX22" fmla="*/ 1759312 w 10676609"/>
              <a:gd name="connsiteY22" fmla="*/ 6270144 h 6579963"/>
              <a:gd name="connsiteX23" fmla="*/ 1754014 w 10676609"/>
              <a:gd name="connsiteY23" fmla="*/ 6281083 h 6579963"/>
              <a:gd name="connsiteX24" fmla="*/ 1727672 w 10676609"/>
              <a:gd name="connsiteY24" fmla="*/ 6276451 h 6579963"/>
              <a:gd name="connsiteX25" fmla="*/ 1723074 w 10676609"/>
              <a:gd name="connsiteY25" fmla="*/ 6275419 h 6579963"/>
              <a:gd name="connsiteX26" fmla="*/ 1705818 w 10676609"/>
              <a:gd name="connsiteY26" fmla="*/ 6276363 h 6579963"/>
              <a:gd name="connsiteX27" fmla="*/ 1699540 w 10676609"/>
              <a:gd name="connsiteY27" fmla="*/ 6270286 h 6579963"/>
              <a:gd name="connsiteX28" fmla="*/ 1641180 w 10676609"/>
              <a:gd name="connsiteY28" fmla="*/ 6270668 h 6579963"/>
              <a:gd name="connsiteX29" fmla="*/ 1529577 w 10676609"/>
              <a:gd name="connsiteY29" fmla="*/ 6282433 h 6579963"/>
              <a:gd name="connsiteX30" fmla="*/ 1512241 w 10676609"/>
              <a:gd name="connsiteY30" fmla="*/ 6288237 h 6579963"/>
              <a:gd name="connsiteX31" fmla="*/ 1398645 w 10676609"/>
              <a:gd name="connsiteY31" fmla="*/ 6294505 h 6579963"/>
              <a:gd name="connsiteX32" fmla="*/ 1320850 w 10676609"/>
              <a:gd name="connsiteY32" fmla="*/ 6302897 h 6579963"/>
              <a:gd name="connsiteX33" fmla="*/ 1304102 w 10676609"/>
              <a:gd name="connsiteY33" fmla="*/ 6308544 h 6579963"/>
              <a:gd name="connsiteX34" fmla="*/ 1284994 w 10676609"/>
              <a:gd name="connsiteY34" fmla="*/ 6302554 h 6579963"/>
              <a:gd name="connsiteX35" fmla="*/ 1279437 w 10676609"/>
              <a:gd name="connsiteY35" fmla="*/ 6297138 h 6579963"/>
              <a:gd name="connsiteX36" fmla="*/ 1217503 w 10676609"/>
              <a:gd name="connsiteY36" fmla="*/ 6305344 h 6579963"/>
              <a:gd name="connsiteX37" fmla="*/ 1210047 w 10676609"/>
              <a:gd name="connsiteY37" fmla="*/ 6305374 h 6579963"/>
              <a:gd name="connsiteX38" fmla="*/ 1158773 w 10676609"/>
              <a:gd name="connsiteY38" fmla="*/ 6302117 h 6579963"/>
              <a:gd name="connsiteX39" fmla="*/ 1082696 w 10676609"/>
              <a:gd name="connsiteY39" fmla="*/ 6291886 h 6579963"/>
              <a:gd name="connsiteX40" fmla="*/ 1004085 w 10676609"/>
              <a:gd name="connsiteY40" fmla="*/ 6271573 h 6579963"/>
              <a:gd name="connsiteX41" fmla="*/ 958596 w 10676609"/>
              <a:gd name="connsiteY41" fmla="*/ 6262852 h 6579963"/>
              <a:gd name="connsiteX42" fmla="*/ 927064 w 10676609"/>
              <a:gd name="connsiteY42" fmla="*/ 6253548 h 6579963"/>
              <a:gd name="connsiteX43" fmla="*/ 838375 w 10676609"/>
              <a:gd name="connsiteY43" fmla="*/ 6245778 h 6579963"/>
              <a:gd name="connsiteX44" fmla="*/ 687847 w 10676609"/>
              <a:gd name="connsiteY44" fmla="*/ 6239552 h 6579963"/>
              <a:gd name="connsiteX45" fmla="*/ 651350 w 10676609"/>
              <a:gd name="connsiteY45" fmla="*/ 6234065 h 6579963"/>
              <a:gd name="connsiteX46" fmla="*/ 636156 w 10676609"/>
              <a:gd name="connsiteY46" fmla="*/ 6229343 h 6579963"/>
              <a:gd name="connsiteX47" fmla="*/ 36669 w 10676609"/>
              <a:gd name="connsiteY47" fmla="*/ 6208408 h 6579963"/>
              <a:gd name="connsiteX48" fmla="*/ 36751 w 10676609"/>
              <a:gd name="connsiteY48" fmla="*/ 6206084 h 6579963"/>
              <a:gd name="connsiteX49" fmla="*/ 10322 w 10676609"/>
              <a:gd name="connsiteY49" fmla="*/ 6193998 h 6579963"/>
              <a:gd name="connsiteX50" fmla="*/ 20 w 10676609"/>
              <a:gd name="connsiteY50" fmla="*/ 6166561 h 6579963"/>
              <a:gd name="connsiteX51" fmla="*/ 109133 w 10676609"/>
              <a:gd name="connsiteY51" fmla="*/ 3041977 h 6579963"/>
              <a:gd name="connsiteX52" fmla="*/ 215404 w 10676609"/>
              <a:gd name="connsiteY52" fmla="*/ 0 h 6579963"/>
              <a:gd name="connsiteX0" fmla="*/ 215404 w 10676609"/>
              <a:gd name="connsiteY0" fmla="*/ 0 h 6579963"/>
              <a:gd name="connsiteX1" fmla="*/ 10676609 w 10676609"/>
              <a:gd name="connsiteY1" fmla="*/ 0 h 6579963"/>
              <a:gd name="connsiteX2" fmla="*/ 10676609 w 10676609"/>
              <a:gd name="connsiteY2" fmla="*/ 6579963 h 6579963"/>
              <a:gd name="connsiteX3" fmla="*/ 7355965 w 10676609"/>
              <a:gd name="connsiteY3" fmla="*/ 6464004 h 6579963"/>
              <a:gd name="connsiteX4" fmla="*/ 4702793 w 10676609"/>
              <a:gd name="connsiteY4" fmla="*/ 6371353 h 6579963"/>
              <a:gd name="connsiteX5" fmla="*/ 4701193 w 10676609"/>
              <a:gd name="connsiteY5" fmla="*/ 6371562 h 6579963"/>
              <a:gd name="connsiteX6" fmla="*/ 4471632 w 10676609"/>
              <a:gd name="connsiteY6" fmla="*/ 6363460 h 6579963"/>
              <a:gd name="connsiteX7" fmla="*/ 4433860 w 10676609"/>
              <a:gd name="connsiteY7" fmla="*/ 6361962 h 6579963"/>
              <a:gd name="connsiteX8" fmla="*/ 3961111 w 10676609"/>
              <a:gd name="connsiteY8" fmla="*/ 6345453 h 6579963"/>
              <a:gd name="connsiteX9" fmla="*/ 3243371 w 10676609"/>
              <a:gd name="connsiteY9" fmla="*/ 6320389 h 6579963"/>
              <a:gd name="connsiteX10" fmla="*/ 2413091 w 10676609"/>
              <a:gd name="connsiteY10" fmla="*/ 6291395 h 6579963"/>
              <a:gd name="connsiteX11" fmla="*/ 2393153 w 10676609"/>
              <a:gd name="connsiteY11" fmla="*/ 6292495 h 6579963"/>
              <a:gd name="connsiteX12" fmla="*/ 2315359 w 10676609"/>
              <a:gd name="connsiteY12" fmla="*/ 6300887 h 6579963"/>
              <a:gd name="connsiteX13" fmla="*/ 2298610 w 10676609"/>
              <a:gd name="connsiteY13" fmla="*/ 6306534 h 6579963"/>
              <a:gd name="connsiteX14" fmla="*/ 2279502 w 10676609"/>
              <a:gd name="connsiteY14" fmla="*/ 6300544 h 6579963"/>
              <a:gd name="connsiteX15" fmla="*/ 2273946 w 10676609"/>
              <a:gd name="connsiteY15" fmla="*/ 6295128 h 6579963"/>
              <a:gd name="connsiteX16" fmla="*/ 2212011 w 10676609"/>
              <a:gd name="connsiteY16" fmla="*/ 6303334 h 6579963"/>
              <a:gd name="connsiteX17" fmla="*/ 2204555 w 10676609"/>
              <a:gd name="connsiteY17" fmla="*/ 6303364 h 6579963"/>
              <a:gd name="connsiteX18" fmla="*/ 2153280 w 10676609"/>
              <a:gd name="connsiteY18" fmla="*/ 6300107 h 6579963"/>
              <a:gd name="connsiteX19" fmla="*/ 2077202 w 10676609"/>
              <a:gd name="connsiteY19" fmla="*/ 6289875 h 6579963"/>
              <a:gd name="connsiteX20" fmla="*/ 2053051 w 10676609"/>
              <a:gd name="connsiteY20" fmla="*/ 6278822 h 6579963"/>
              <a:gd name="connsiteX21" fmla="*/ 1767172 w 10676609"/>
              <a:gd name="connsiteY21" fmla="*/ 6268839 h 6579963"/>
              <a:gd name="connsiteX22" fmla="*/ 1759312 w 10676609"/>
              <a:gd name="connsiteY22" fmla="*/ 6270144 h 6579963"/>
              <a:gd name="connsiteX23" fmla="*/ 1754014 w 10676609"/>
              <a:gd name="connsiteY23" fmla="*/ 6281083 h 6579963"/>
              <a:gd name="connsiteX24" fmla="*/ 1727672 w 10676609"/>
              <a:gd name="connsiteY24" fmla="*/ 6276451 h 6579963"/>
              <a:gd name="connsiteX25" fmla="*/ 1723074 w 10676609"/>
              <a:gd name="connsiteY25" fmla="*/ 6275419 h 6579963"/>
              <a:gd name="connsiteX26" fmla="*/ 1705818 w 10676609"/>
              <a:gd name="connsiteY26" fmla="*/ 6276363 h 6579963"/>
              <a:gd name="connsiteX27" fmla="*/ 1699540 w 10676609"/>
              <a:gd name="connsiteY27" fmla="*/ 6270286 h 6579963"/>
              <a:gd name="connsiteX28" fmla="*/ 1641180 w 10676609"/>
              <a:gd name="connsiteY28" fmla="*/ 6270668 h 6579963"/>
              <a:gd name="connsiteX29" fmla="*/ 1529577 w 10676609"/>
              <a:gd name="connsiteY29" fmla="*/ 6282433 h 6579963"/>
              <a:gd name="connsiteX30" fmla="*/ 1512241 w 10676609"/>
              <a:gd name="connsiteY30" fmla="*/ 6288237 h 6579963"/>
              <a:gd name="connsiteX31" fmla="*/ 1398645 w 10676609"/>
              <a:gd name="connsiteY31" fmla="*/ 6294505 h 6579963"/>
              <a:gd name="connsiteX32" fmla="*/ 1320850 w 10676609"/>
              <a:gd name="connsiteY32" fmla="*/ 6302897 h 6579963"/>
              <a:gd name="connsiteX33" fmla="*/ 1304102 w 10676609"/>
              <a:gd name="connsiteY33" fmla="*/ 6308544 h 6579963"/>
              <a:gd name="connsiteX34" fmla="*/ 1284994 w 10676609"/>
              <a:gd name="connsiteY34" fmla="*/ 6302554 h 6579963"/>
              <a:gd name="connsiteX35" fmla="*/ 1279437 w 10676609"/>
              <a:gd name="connsiteY35" fmla="*/ 6297138 h 6579963"/>
              <a:gd name="connsiteX36" fmla="*/ 1217503 w 10676609"/>
              <a:gd name="connsiteY36" fmla="*/ 6305344 h 6579963"/>
              <a:gd name="connsiteX37" fmla="*/ 1210047 w 10676609"/>
              <a:gd name="connsiteY37" fmla="*/ 6305374 h 6579963"/>
              <a:gd name="connsiteX38" fmla="*/ 1158773 w 10676609"/>
              <a:gd name="connsiteY38" fmla="*/ 6302117 h 6579963"/>
              <a:gd name="connsiteX39" fmla="*/ 1082696 w 10676609"/>
              <a:gd name="connsiteY39" fmla="*/ 6291886 h 6579963"/>
              <a:gd name="connsiteX40" fmla="*/ 1004085 w 10676609"/>
              <a:gd name="connsiteY40" fmla="*/ 6271573 h 6579963"/>
              <a:gd name="connsiteX41" fmla="*/ 958596 w 10676609"/>
              <a:gd name="connsiteY41" fmla="*/ 6262852 h 6579963"/>
              <a:gd name="connsiteX42" fmla="*/ 927064 w 10676609"/>
              <a:gd name="connsiteY42" fmla="*/ 6253548 h 6579963"/>
              <a:gd name="connsiteX43" fmla="*/ 838375 w 10676609"/>
              <a:gd name="connsiteY43" fmla="*/ 6245778 h 6579963"/>
              <a:gd name="connsiteX44" fmla="*/ 687847 w 10676609"/>
              <a:gd name="connsiteY44" fmla="*/ 6239552 h 6579963"/>
              <a:gd name="connsiteX45" fmla="*/ 651350 w 10676609"/>
              <a:gd name="connsiteY45" fmla="*/ 6234065 h 6579963"/>
              <a:gd name="connsiteX46" fmla="*/ 636156 w 10676609"/>
              <a:gd name="connsiteY46" fmla="*/ 6229343 h 6579963"/>
              <a:gd name="connsiteX47" fmla="*/ 36669 w 10676609"/>
              <a:gd name="connsiteY47" fmla="*/ 6208408 h 6579963"/>
              <a:gd name="connsiteX48" fmla="*/ 36751 w 10676609"/>
              <a:gd name="connsiteY48" fmla="*/ 6206084 h 6579963"/>
              <a:gd name="connsiteX49" fmla="*/ 10322 w 10676609"/>
              <a:gd name="connsiteY49" fmla="*/ 6193998 h 6579963"/>
              <a:gd name="connsiteX50" fmla="*/ 20 w 10676609"/>
              <a:gd name="connsiteY50" fmla="*/ 6166561 h 6579963"/>
              <a:gd name="connsiteX51" fmla="*/ 215404 w 10676609"/>
              <a:gd name="connsiteY51" fmla="*/ 0 h 6579963"/>
              <a:gd name="connsiteX0" fmla="*/ 87963 w 10676609"/>
              <a:gd name="connsiteY0" fmla="*/ 3640822 h 6579963"/>
              <a:gd name="connsiteX1" fmla="*/ 10676609 w 10676609"/>
              <a:gd name="connsiteY1" fmla="*/ 0 h 6579963"/>
              <a:gd name="connsiteX2" fmla="*/ 10676609 w 10676609"/>
              <a:gd name="connsiteY2" fmla="*/ 6579963 h 6579963"/>
              <a:gd name="connsiteX3" fmla="*/ 7355965 w 10676609"/>
              <a:gd name="connsiteY3" fmla="*/ 6464004 h 6579963"/>
              <a:gd name="connsiteX4" fmla="*/ 4702793 w 10676609"/>
              <a:gd name="connsiteY4" fmla="*/ 6371353 h 6579963"/>
              <a:gd name="connsiteX5" fmla="*/ 4701193 w 10676609"/>
              <a:gd name="connsiteY5" fmla="*/ 6371562 h 6579963"/>
              <a:gd name="connsiteX6" fmla="*/ 4471632 w 10676609"/>
              <a:gd name="connsiteY6" fmla="*/ 6363460 h 6579963"/>
              <a:gd name="connsiteX7" fmla="*/ 4433860 w 10676609"/>
              <a:gd name="connsiteY7" fmla="*/ 6361962 h 6579963"/>
              <a:gd name="connsiteX8" fmla="*/ 3961111 w 10676609"/>
              <a:gd name="connsiteY8" fmla="*/ 6345453 h 6579963"/>
              <a:gd name="connsiteX9" fmla="*/ 3243371 w 10676609"/>
              <a:gd name="connsiteY9" fmla="*/ 6320389 h 6579963"/>
              <a:gd name="connsiteX10" fmla="*/ 2413091 w 10676609"/>
              <a:gd name="connsiteY10" fmla="*/ 6291395 h 6579963"/>
              <a:gd name="connsiteX11" fmla="*/ 2393153 w 10676609"/>
              <a:gd name="connsiteY11" fmla="*/ 6292495 h 6579963"/>
              <a:gd name="connsiteX12" fmla="*/ 2315359 w 10676609"/>
              <a:gd name="connsiteY12" fmla="*/ 6300887 h 6579963"/>
              <a:gd name="connsiteX13" fmla="*/ 2298610 w 10676609"/>
              <a:gd name="connsiteY13" fmla="*/ 6306534 h 6579963"/>
              <a:gd name="connsiteX14" fmla="*/ 2279502 w 10676609"/>
              <a:gd name="connsiteY14" fmla="*/ 6300544 h 6579963"/>
              <a:gd name="connsiteX15" fmla="*/ 2273946 w 10676609"/>
              <a:gd name="connsiteY15" fmla="*/ 6295128 h 6579963"/>
              <a:gd name="connsiteX16" fmla="*/ 2212011 w 10676609"/>
              <a:gd name="connsiteY16" fmla="*/ 6303334 h 6579963"/>
              <a:gd name="connsiteX17" fmla="*/ 2204555 w 10676609"/>
              <a:gd name="connsiteY17" fmla="*/ 6303364 h 6579963"/>
              <a:gd name="connsiteX18" fmla="*/ 2153280 w 10676609"/>
              <a:gd name="connsiteY18" fmla="*/ 6300107 h 6579963"/>
              <a:gd name="connsiteX19" fmla="*/ 2077202 w 10676609"/>
              <a:gd name="connsiteY19" fmla="*/ 6289875 h 6579963"/>
              <a:gd name="connsiteX20" fmla="*/ 2053051 w 10676609"/>
              <a:gd name="connsiteY20" fmla="*/ 6278822 h 6579963"/>
              <a:gd name="connsiteX21" fmla="*/ 1767172 w 10676609"/>
              <a:gd name="connsiteY21" fmla="*/ 6268839 h 6579963"/>
              <a:gd name="connsiteX22" fmla="*/ 1759312 w 10676609"/>
              <a:gd name="connsiteY22" fmla="*/ 6270144 h 6579963"/>
              <a:gd name="connsiteX23" fmla="*/ 1754014 w 10676609"/>
              <a:gd name="connsiteY23" fmla="*/ 6281083 h 6579963"/>
              <a:gd name="connsiteX24" fmla="*/ 1727672 w 10676609"/>
              <a:gd name="connsiteY24" fmla="*/ 6276451 h 6579963"/>
              <a:gd name="connsiteX25" fmla="*/ 1723074 w 10676609"/>
              <a:gd name="connsiteY25" fmla="*/ 6275419 h 6579963"/>
              <a:gd name="connsiteX26" fmla="*/ 1705818 w 10676609"/>
              <a:gd name="connsiteY26" fmla="*/ 6276363 h 6579963"/>
              <a:gd name="connsiteX27" fmla="*/ 1699540 w 10676609"/>
              <a:gd name="connsiteY27" fmla="*/ 6270286 h 6579963"/>
              <a:gd name="connsiteX28" fmla="*/ 1641180 w 10676609"/>
              <a:gd name="connsiteY28" fmla="*/ 6270668 h 6579963"/>
              <a:gd name="connsiteX29" fmla="*/ 1529577 w 10676609"/>
              <a:gd name="connsiteY29" fmla="*/ 6282433 h 6579963"/>
              <a:gd name="connsiteX30" fmla="*/ 1512241 w 10676609"/>
              <a:gd name="connsiteY30" fmla="*/ 6288237 h 6579963"/>
              <a:gd name="connsiteX31" fmla="*/ 1398645 w 10676609"/>
              <a:gd name="connsiteY31" fmla="*/ 6294505 h 6579963"/>
              <a:gd name="connsiteX32" fmla="*/ 1320850 w 10676609"/>
              <a:gd name="connsiteY32" fmla="*/ 6302897 h 6579963"/>
              <a:gd name="connsiteX33" fmla="*/ 1304102 w 10676609"/>
              <a:gd name="connsiteY33" fmla="*/ 6308544 h 6579963"/>
              <a:gd name="connsiteX34" fmla="*/ 1284994 w 10676609"/>
              <a:gd name="connsiteY34" fmla="*/ 6302554 h 6579963"/>
              <a:gd name="connsiteX35" fmla="*/ 1279437 w 10676609"/>
              <a:gd name="connsiteY35" fmla="*/ 6297138 h 6579963"/>
              <a:gd name="connsiteX36" fmla="*/ 1217503 w 10676609"/>
              <a:gd name="connsiteY36" fmla="*/ 6305344 h 6579963"/>
              <a:gd name="connsiteX37" fmla="*/ 1210047 w 10676609"/>
              <a:gd name="connsiteY37" fmla="*/ 6305374 h 6579963"/>
              <a:gd name="connsiteX38" fmla="*/ 1158773 w 10676609"/>
              <a:gd name="connsiteY38" fmla="*/ 6302117 h 6579963"/>
              <a:gd name="connsiteX39" fmla="*/ 1082696 w 10676609"/>
              <a:gd name="connsiteY39" fmla="*/ 6291886 h 6579963"/>
              <a:gd name="connsiteX40" fmla="*/ 1004085 w 10676609"/>
              <a:gd name="connsiteY40" fmla="*/ 6271573 h 6579963"/>
              <a:gd name="connsiteX41" fmla="*/ 958596 w 10676609"/>
              <a:gd name="connsiteY41" fmla="*/ 6262852 h 6579963"/>
              <a:gd name="connsiteX42" fmla="*/ 927064 w 10676609"/>
              <a:gd name="connsiteY42" fmla="*/ 6253548 h 6579963"/>
              <a:gd name="connsiteX43" fmla="*/ 838375 w 10676609"/>
              <a:gd name="connsiteY43" fmla="*/ 6245778 h 6579963"/>
              <a:gd name="connsiteX44" fmla="*/ 687847 w 10676609"/>
              <a:gd name="connsiteY44" fmla="*/ 6239552 h 6579963"/>
              <a:gd name="connsiteX45" fmla="*/ 651350 w 10676609"/>
              <a:gd name="connsiteY45" fmla="*/ 6234065 h 6579963"/>
              <a:gd name="connsiteX46" fmla="*/ 636156 w 10676609"/>
              <a:gd name="connsiteY46" fmla="*/ 6229343 h 6579963"/>
              <a:gd name="connsiteX47" fmla="*/ 36669 w 10676609"/>
              <a:gd name="connsiteY47" fmla="*/ 6208408 h 6579963"/>
              <a:gd name="connsiteX48" fmla="*/ 36751 w 10676609"/>
              <a:gd name="connsiteY48" fmla="*/ 6206084 h 6579963"/>
              <a:gd name="connsiteX49" fmla="*/ 10322 w 10676609"/>
              <a:gd name="connsiteY49" fmla="*/ 6193998 h 6579963"/>
              <a:gd name="connsiteX50" fmla="*/ 20 w 10676609"/>
              <a:gd name="connsiteY50" fmla="*/ 6166561 h 6579963"/>
              <a:gd name="connsiteX51" fmla="*/ 87963 w 10676609"/>
              <a:gd name="connsiteY51" fmla="*/ 3640822 h 6579963"/>
              <a:gd name="connsiteX0" fmla="*/ 87963 w 10676609"/>
              <a:gd name="connsiteY0" fmla="*/ 0 h 2939141"/>
              <a:gd name="connsiteX1" fmla="*/ 10676609 w 10676609"/>
              <a:gd name="connsiteY1" fmla="*/ 0 h 2939141"/>
              <a:gd name="connsiteX2" fmla="*/ 10676609 w 10676609"/>
              <a:gd name="connsiteY2" fmla="*/ 2939141 h 2939141"/>
              <a:gd name="connsiteX3" fmla="*/ 7355965 w 10676609"/>
              <a:gd name="connsiteY3" fmla="*/ 2823182 h 2939141"/>
              <a:gd name="connsiteX4" fmla="*/ 4702793 w 10676609"/>
              <a:gd name="connsiteY4" fmla="*/ 2730531 h 2939141"/>
              <a:gd name="connsiteX5" fmla="*/ 4701193 w 10676609"/>
              <a:gd name="connsiteY5" fmla="*/ 2730740 h 2939141"/>
              <a:gd name="connsiteX6" fmla="*/ 4471632 w 10676609"/>
              <a:gd name="connsiteY6" fmla="*/ 2722638 h 2939141"/>
              <a:gd name="connsiteX7" fmla="*/ 4433860 w 10676609"/>
              <a:gd name="connsiteY7" fmla="*/ 2721140 h 2939141"/>
              <a:gd name="connsiteX8" fmla="*/ 3961111 w 10676609"/>
              <a:gd name="connsiteY8" fmla="*/ 2704631 h 2939141"/>
              <a:gd name="connsiteX9" fmla="*/ 3243371 w 10676609"/>
              <a:gd name="connsiteY9" fmla="*/ 2679567 h 2939141"/>
              <a:gd name="connsiteX10" fmla="*/ 2413091 w 10676609"/>
              <a:gd name="connsiteY10" fmla="*/ 2650573 h 2939141"/>
              <a:gd name="connsiteX11" fmla="*/ 2393153 w 10676609"/>
              <a:gd name="connsiteY11" fmla="*/ 2651673 h 2939141"/>
              <a:gd name="connsiteX12" fmla="*/ 2315359 w 10676609"/>
              <a:gd name="connsiteY12" fmla="*/ 2660065 h 2939141"/>
              <a:gd name="connsiteX13" fmla="*/ 2298610 w 10676609"/>
              <a:gd name="connsiteY13" fmla="*/ 2665712 h 2939141"/>
              <a:gd name="connsiteX14" fmla="*/ 2279502 w 10676609"/>
              <a:gd name="connsiteY14" fmla="*/ 2659722 h 2939141"/>
              <a:gd name="connsiteX15" fmla="*/ 2273946 w 10676609"/>
              <a:gd name="connsiteY15" fmla="*/ 2654306 h 2939141"/>
              <a:gd name="connsiteX16" fmla="*/ 2212011 w 10676609"/>
              <a:gd name="connsiteY16" fmla="*/ 2662512 h 2939141"/>
              <a:gd name="connsiteX17" fmla="*/ 2204555 w 10676609"/>
              <a:gd name="connsiteY17" fmla="*/ 2662542 h 2939141"/>
              <a:gd name="connsiteX18" fmla="*/ 2153280 w 10676609"/>
              <a:gd name="connsiteY18" fmla="*/ 2659285 h 2939141"/>
              <a:gd name="connsiteX19" fmla="*/ 2077202 w 10676609"/>
              <a:gd name="connsiteY19" fmla="*/ 2649053 h 2939141"/>
              <a:gd name="connsiteX20" fmla="*/ 2053051 w 10676609"/>
              <a:gd name="connsiteY20" fmla="*/ 2638000 h 2939141"/>
              <a:gd name="connsiteX21" fmla="*/ 1767172 w 10676609"/>
              <a:gd name="connsiteY21" fmla="*/ 2628017 h 2939141"/>
              <a:gd name="connsiteX22" fmla="*/ 1759312 w 10676609"/>
              <a:gd name="connsiteY22" fmla="*/ 2629322 h 2939141"/>
              <a:gd name="connsiteX23" fmla="*/ 1754014 w 10676609"/>
              <a:gd name="connsiteY23" fmla="*/ 2640261 h 2939141"/>
              <a:gd name="connsiteX24" fmla="*/ 1727672 w 10676609"/>
              <a:gd name="connsiteY24" fmla="*/ 2635629 h 2939141"/>
              <a:gd name="connsiteX25" fmla="*/ 1723074 w 10676609"/>
              <a:gd name="connsiteY25" fmla="*/ 2634597 h 2939141"/>
              <a:gd name="connsiteX26" fmla="*/ 1705818 w 10676609"/>
              <a:gd name="connsiteY26" fmla="*/ 2635541 h 2939141"/>
              <a:gd name="connsiteX27" fmla="*/ 1699540 w 10676609"/>
              <a:gd name="connsiteY27" fmla="*/ 2629464 h 2939141"/>
              <a:gd name="connsiteX28" fmla="*/ 1641180 w 10676609"/>
              <a:gd name="connsiteY28" fmla="*/ 2629846 h 2939141"/>
              <a:gd name="connsiteX29" fmla="*/ 1529577 w 10676609"/>
              <a:gd name="connsiteY29" fmla="*/ 2641611 h 2939141"/>
              <a:gd name="connsiteX30" fmla="*/ 1512241 w 10676609"/>
              <a:gd name="connsiteY30" fmla="*/ 2647415 h 2939141"/>
              <a:gd name="connsiteX31" fmla="*/ 1398645 w 10676609"/>
              <a:gd name="connsiteY31" fmla="*/ 2653683 h 2939141"/>
              <a:gd name="connsiteX32" fmla="*/ 1320850 w 10676609"/>
              <a:gd name="connsiteY32" fmla="*/ 2662075 h 2939141"/>
              <a:gd name="connsiteX33" fmla="*/ 1304102 w 10676609"/>
              <a:gd name="connsiteY33" fmla="*/ 2667722 h 2939141"/>
              <a:gd name="connsiteX34" fmla="*/ 1284994 w 10676609"/>
              <a:gd name="connsiteY34" fmla="*/ 2661732 h 2939141"/>
              <a:gd name="connsiteX35" fmla="*/ 1279437 w 10676609"/>
              <a:gd name="connsiteY35" fmla="*/ 2656316 h 2939141"/>
              <a:gd name="connsiteX36" fmla="*/ 1217503 w 10676609"/>
              <a:gd name="connsiteY36" fmla="*/ 2664522 h 2939141"/>
              <a:gd name="connsiteX37" fmla="*/ 1210047 w 10676609"/>
              <a:gd name="connsiteY37" fmla="*/ 2664552 h 2939141"/>
              <a:gd name="connsiteX38" fmla="*/ 1158773 w 10676609"/>
              <a:gd name="connsiteY38" fmla="*/ 2661295 h 2939141"/>
              <a:gd name="connsiteX39" fmla="*/ 1082696 w 10676609"/>
              <a:gd name="connsiteY39" fmla="*/ 2651064 h 2939141"/>
              <a:gd name="connsiteX40" fmla="*/ 1004085 w 10676609"/>
              <a:gd name="connsiteY40" fmla="*/ 2630751 h 2939141"/>
              <a:gd name="connsiteX41" fmla="*/ 958596 w 10676609"/>
              <a:gd name="connsiteY41" fmla="*/ 2622030 h 2939141"/>
              <a:gd name="connsiteX42" fmla="*/ 927064 w 10676609"/>
              <a:gd name="connsiteY42" fmla="*/ 2612726 h 2939141"/>
              <a:gd name="connsiteX43" fmla="*/ 838375 w 10676609"/>
              <a:gd name="connsiteY43" fmla="*/ 2604956 h 2939141"/>
              <a:gd name="connsiteX44" fmla="*/ 687847 w 10676609"/>
              <a:gd name="connsiteY44" fmla="*/ 2598730 h 2939141"/>
              <a:gd name="connsiteX45" fmla="*/ 651350 w 10676609"/>
              <a:gd name="connsiteY45" fmla="*/ 2593243 h 2939141"/>
              <a:gd name="connsiteX46" fmla="*/ 636156 w 10676609"/>
              <a:gd name="connsiteY46" fmla="*/ 2588521 h 2939141"/>
              <a:gd name="connsiteX47" fmla="*/ 36669 w 10676609"/>
              <a:gd name="connsiteY47" fmla="*/ 2567586 h 2939141"/>
              <a:gd name="connsiteX48" fmla="*/ 36751 w 10676609"/>
              <a:gd name="connsiteY48" fmla="*/ 2565262 h 2939141"/>
              <a:gd name="connsiteX49" fmla="*/ 10322 w 10676609"/>
              <a:gd name="connsiteY49" fmla="*/ 2553176 h 2939141"/>
              <a:gd name="connsiteX50" fmla="*/ 20 w 10676609"/>
              <a:gd name="connsiteY50" fmla="*/ 2525739 h 2939141"/>
              <a:gd name="connsiteX51" fmla="*/ 87963 w 10676609"/>
              <a:gd name="connsiteY51" fmla="*/ 0 h 2939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0676609" h="2939141">
                <a:moveTo>
                  <a:pt x="87963" y="0"/>
                </a:moveTo>
                <a:lnTo>
                  <a:pt x="10676609" y="0"/>
                </a:lnTo>
                <a:lnTo>
                  <a:pt x="10676609" y="2939141"/>
                </a:lnTo>
                <a:lnTo>
                  <a:pt x="7355965" y="2823182"/>
                </a:lnTo>
                <a:lnTo>
                  <a:pt x="4702793" y="2730531"/>
                </a:lnTo>
                <a:lnTo>
                  <a:pt x="4701193" y="2730740"/>
                </a:lnTo>
                <a:cubicBezTo>
                  <a:pt x="4637874" y="2735311"/>
                  <a:pt x="4462969" y="2730576"/>
                  <a:pt x="4471632" y="2722638"/>
                </a:cubicBezTo>
                <a:lnTo>
                  <a:pt x="4433860" y="2721140"/>
                </a:lnTo>
                <a:lnTo>
                  <a:pt x="3961111" y="2704631"/>
                </a:lnTo>
                <a:lnTo>
                  <a:pt x="3243371" y="2679567"/>
                </a:lnTo>
                <a:lnTo>
                  <a:pt x="2413091" y="2650573"/>
                </a:lnTo>
                <a:lnTo>
                  <a:pt x="2393153" y="2651673"/>
                </a:lnTo>
                <a:lnTo>
                  <a:pt x="2315359" y="2660065"/>
                </a:lnTo>
                <a:lnTo>
                  <a:pt x="2298610" y="2665712"/>
                </a:lnTo>
                <a:lnTo>
                  <a:pt x="2279502" y="2659722"/>
                </a:lnTo>
                <a:cubicBezTo>
                  <a:pt x="2277185" y="2658073"/>
                  <a:pt x="2275314" y="2656246"/>
                  <a:pt x="2273946" y="2654306"/>
                </a:cubicBezTo>
                <a:lnTo>
                  <a:pt x="2212011" y="2662512"/>
                </a:lnTo>
                <a:lnTo>
                  <a:pt x="2204555" y="2662542"/>
                </a:lnTo>
                <a:lnTo>
                  <a:pt x="2153280" y="2659285"/>
                </a:lnTo>
                <a:lnTo>
                  <a:pt x="2077202" y="2649053"/>
                </a:lnTo>
                <a:lnTo>
                  <a:pt x="2053051" y="2638000"/>
                </a:lnTo>
                <a:lnTo>
                  <a:pt x="1767172" y="2628017"/>
                </a:lnTo>
                <a:lnTo>
                  <a:pt x="1759312" y="2629322"/>
                </a:lnTo>
                <a:cubicBezTo>
                  <a:pt x="1755430" y="2631319"/>
                  <a:pt x="1753269" y="2634705"/>
                  <a:pt x="1754014" y="2640261"/>
                </a:cubicBezTo>
                <a:cubicBezTo>
                  <a:pt x="1745152" y="2639398"/>
                  <a:pt x="1736443" y="2637629"/>
                  <a:pt x="1727672" y="2635629"/>
                </a:cubicBezTo>
                <a:lnTo>
                  <a:pt x="1723074" y="2634597"/>
                </a:lnTo>
                <a:lnTo>
                  <a:pt x="1705818" y="2635541"/>
                </a:lnTo>
                <a:lnTo>
                  <a:pt x="1699540" y="2629464"/>
                </a:lnTo>
                <a:lnTo>
                  <a:pt x="1641180" y="2629846"/>
                </a:lnTo>
                <a:cubicBezTo>
                  <a:pt x="1615726" y="2644878"/>
                  <a:pt x="1568879" y="2635947"/>
                  <a:pt x="1529577" y="2641611"/>
                </a:cubicBezTo>
                <a:lnTo>
                  <a:pt x="1512241" y="2647415"/>
                </a:lnTo>
                <a:lnTo>
                  <a:pt x="1398645" y="2653683"/>
                </a:lnTo>
                <a:lnTo>
                  <a:pt x="1320850" y="2662075"/>
                </a:lnTo>
                <a:lnTo>
                  <a:pt x="1304102" y="2667722"/>
                </a:lnTo>
                <a:lnTo>
                  <a:pt x="1284994" y="2661732"/>
                </a:lnTo>
                <a:cubicBezTo>
                  <a:pt x="1282677" y="2660084"/>
                  <a:pt x="1280806" y="2658258"/>
                  <a:pt x="1279437" y="2656316"/>
                </a:cubicBezTo>
                <a:lnTo>
                  <a:pt x="1217503" y="2664522"/>
                </a:lnTo>
                <a:lnTo>
                  <a:pt x="1210047" y="2664552"/>
                </a:lnTo>
                <a:lnTo>
                  <a:pt x="1158773" y="2661295"/>
                </a:lnTo>
                <a:lnTo>
                  <a:pt x="1082696" y="2651064"/>
                </a:lnTo>
                <a:cubicBezTo>
                  <a:pt x="1057647" y="2644332"/>
                  <a:pt x="1035683" y="2619598"/>
                  <a:pt x="1004085" y="2630751"/>
                </a:cubicBezTo>
                <a:cubicBezTo>
                  <a:pt x="1011464" y="2617440"/>
                  <a:pt x="966909" y="2633769"/>
                  <a:pt x="958596" y="2622030"/>
                </a:cubicBezTo>
                <a:cubicBezTo>
                  <a:pt x="953809" y="2612340"/>
                  <a:pt x="939178" y="2615036"/>
                  <a:pt x="927064" y="2612726"/>
                </a:cubicBezTo>
                <a:cubicBezTo>
                  <a:pt x="916738" y="2603493"/>
                  <a:pt x="857832" y="2601079"/>
                  <a:pt x="838375" y="2604956"/>
                </a:cubicBezTo>
                <a:cubicBezTo>
                  <a:pt x="784875" y="2621897"/>
                  <a:pt x="730856" y="2586243"/>
                  <a:pt x="687847" y="2598730"/>
                </a:cubicBezTo>
                <a:cubicBezTo>
                  <a:pt x="670764" y="2597288"/>
                  <a:pt x="659513" y="2595275"/>
                  <a:pt x="651350" y="2593243"/>
                </a:cubicBezTo>
                <a:lnTo>
                  <a:pt x="636156" y="2588521"/>
                </a:lnTo>
                <a:lnTo>
                  <a:pt x="36669" y="2567586"/>
                </a:lnTo>
                <a:cubicBezTo>
                  <a:pt x="36696" y="2566811"/>
                  <a:pt x="36724" y="2566037"/>
                  <a:pt x="36751" y="2565262"/>
                </a:cubicBezTo>
                <a:lnTo>
                  <a:pt x="10322" y="2553176"/>
                </a:lnTo>
                <a:cubicBezTo>
                  <a:pt x="3639" y="2546009"/>
                  <a:pt x="-318" y="2536302"/>
                  <a:pt x="20" y="2525739"/>
                </a:cubicBezTo>
                <a:lnTo>
                  <a:pt x="87963" y="0"/>
                </a:lnTo>
                <a:close/>
              </a:path>
            </a:pathLst>
          </a:custGeom>
          <a:gradFill>
            <a:gsLst>
              <a:gs pos="0">
                <a:srgbClr val="000000">
                  <a:alpha val="42745"/>
                </a:srgbClr>
              </a:gs>
              <a:gs pos="35000">
                <a:srgbClr val="000000">
                  <a:alpha val="0"/>
                </a:srgbClr>
              </a:gs>
              <a:gs pos="20000">
                <a:srgbClr val="000000">
                  <a:alpha val="2400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BA45D97-8148-695B-2A04-0194A22FEE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025" y="160154"/>
            <a:ext cx="6005198" cy="2732236"/>
          </a:xfrm>
        </p:spPr>
        <p:txBody>
          <a:bodyPr>
            <a:normAutofit/>
          </a:bodyPr>
          <a:lstStyle/>
          <a:p>
            <a:r>
              <a:rPr lang="it-IT" sz="4000" dirty="0"/>
              <a:t>L’identità missionaria della Chiesa</a:t>
            </a:r>
            <a:br>
              <a:rPr lang="it-IT" sz="4000" dirty="0"/>
            </a:br>
            <a:endParaRPr lang="it-IT" sz="40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2410193-1440-E94B-3FD7-013D384FBA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537" y="2721400"/>
            <a:ext cx="4803284" cy="3593926"/>
          </a:xfrm>
        </p:spPr>
        <p:txBody>
          <a:bodyPr>
            <a:noAutofit/>
          </a:bodyPr>
          <a:lstStyle/>
          <a:p>
            <a:r>
              <a:rPr lang="it-IT" sz="2800" dirty="0">
                <a:solidFill>
                  <a:schemeClr val="bg1"/>
                </a:solidFill>
              </a:rPr>
              <a:t>1.La Pasqua e la missione della Chiesa</a:t>
            </a:r>
          </a:p>
          <a:p>
            <a:r>
              <a:rPr lang="it-IT" sz="2800" dirty="0">
                <a:solidFill>
                  <a:schemeClr val="bg1"/>
                </a:solidFill>
              </a:rPr>
              <a:t>2. Modelli missionari nel Vaticano II</a:t>
            </a:r>
          </a:p>
          <a:p>
            <a:r>
              <a:rPr lang="it-IT" sz="2800" dirty="0">
                <a:solidFill>
                  <a:schemeClr val="bg1"/>
                </a:solidFill>
              </a:rPr>
              <a:t>3. Il magistero di Papa Francesco</a:t>
            </a:r>
          </a:p>
        </p:txBody>
      </p:sp>
    </p:spTree>
    <p:extLst>
      <p:ext uri="{BB962C8B-B14F-4D97-AF65-F5344CB8AC3E}">
        <p14:creationId xmlns:p14="http://schemas.microsoft.com/office/powerpoint/2010/main" val="3638044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68F9D89-54B8-41F8-8839-49992D6458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2EB764E-4EF9-4AB3-9ACB-6FFF21C3E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14403">
            <a:off x="7195185" y="461639"/>
            <a:ext cx="4481220" cy="5592370"/>
          </a:xfrm>
          <a:custGeom>
            <a:avLst/>
            <a:gdLst>
              <a:gd name="connsiteX0" fmla="*/ 4431251 w 5224396"/>
              <a:gd name="connsiteY0" fmla="*/ 0 h 6519822"/>
              <a:gd name="connsiteX1" fmla="*/ 4540700 w 5224396"/>
              <a:gd name="connsiteY1" fmla="*/ 1003920 h 6519822"/>
              <a:gd name="connsiteX2" fmla="*/ 5224396 w 5224396"/>
              <a:gd name="connsiteY2" fmla="*/ 1003920 h 6519822"/>
              <a:gd name="connsiteX3" fmla="*/ 5224396 w 5224396"/>
              <a:gd name="connsiteY3" fmla="*/ 6519822 h 6519822"/>
              <a:gd name="connsiteX4" fmla="*/ 766889 w 5224396"/>
              <a:gd name="connsiteY4" fmla="*/ 6519822 h 6519822"/>
              <a:gd name="connsiteX5" fmla="*/ 766889 w 5224396"/>
              <a:gd name="connsiteY5" fmla="*/ 5948076 h 6519822"/>
              <a:gd name="connsiteX6" fmla="*/ 597805 w 5224396"/>
              <a:gd name="connsiteY6" fmla="*/ 5966510 h 6519822"/>
              <a:gd name="connsiteX7" fmla="*/ 0 w 5224396"/>
              <a:gd name="connsiteY7" fmla="*/ 483098 h 6519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24396" h="6519822">
                <a:moveTo>
                  <a:pt x="4431251" y="0"/>
                </a:moveTo>
                <a:lnTo>
                  <a:pt x="4540700" y="1003920"/>
                </a:lnTo>
                <a:lnTo>
                  <a:pt x="5224396" y="1003920"/>
                </a:lnTo>
                <a:lnTo>
                  <a:pt x="5224396" y="6519822"/>
                </a:lnTo>
                <a:lnTo>
                  <a:pt x="766889" y="6519822"/>
                </a:lnTo>
                <a:lnTo>
                  <a:pt x="766889" y="5948076"/>
                </a:lnTo>
                <a:lnTo>
                  <a:pt x="597805" y="5966510"/>
                </a:lnTo>
                <a:lnTo>
                  <a:pt x="0" y="483098"/>
                </a:lnTo>
                <a:close/>
              </a:path>
            </a:pathLst>
          </a:custGeom>
          <a:solidFill>
            <a:srgbClr val="EFEEE9"/>
          </a:solidFill>
          <a:ln>
            <a:noFill/>
          </a:ln>
          <a:effectLst>
            <a:outerShdw blurRad="762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DF95966-4DF6-B4CA-EF42-2B3EF7E6E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1" y="705366"/>
            <a:ext cx="6001454" cy="1725632"/>
          </a:xfrm>
        </p:spPr>
        <p:txBody>
          <a:bodyPr anchor="ctr">
            <a:normAutofit/>
          </a:bodyPr>
          <a:lstStyle/>
          <a:p>
            <a:r>
              <a:rPr lang="it-IT" dirty="0"/>
              <a:t>Il fondamento pasquale della missione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73E2799-DC73-FCDD-78CF-551203CF0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2810013"/>
            <a:ext cx="5432880" cy="3514587"/>
          </a:xfrm>
        </p:spPr>
        <p:txBody>
          <a:bodyPr anchor="ctr">
            <a:normAutofit/>
          </a:bodyPr>
          <a:lstStyle/>
          <a:p>
            <a:r>
              <a:rPr lang="it-IT" sz="3600" dirty="0" err="1"/>
              <a:t>Gv</a:t>
            </a:r>
            <a:r>
              <a:rPr lang="it-IT" sz="3600" dirty="0"/>
              <a:t> 20, 19-23.</a:t>
            </a:r>
          </a:p>
          <a:p>
            <a:r>
              <a:rPr lang="it-IT" sz="3600" dirty="0"/>
              <a:t>Mt 28,16-20.</a:t>
            </a:r>
          </a:p>
          <a:p>
            <a:r>
              <a:rPr lang="it-IT" sz="3600" dirty="0"/>
              <a:t>At 8, 19-39.</a:t>
            </a:r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389FCA4-7805-0678-6169-1807D35BD6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8379" r="16130" b="1"/>
          <a:stretch/>
        </p:blipFill>
        <p:spPr>
          <a:xfrm rot="221627">
            <a:off x="7433578" y="670034"/>
            <a:ext cx="4252179" cy="5421389"/>
          </a:xfrm>
          <a:custGeom>
            <a:avLst/>
            <a:gdLst/>
            <a:ahLst/>
            <a:cxnLst/>
            <a:rect l="l" t="t" r="r" b="b"/>
            <a:pathLst>
              <a:path w="4957370" h="6320484">
                <a:moveTo>
                  <a:pt x="4188629" y="0"/>
                </a:moveTo>
                <a:lnTo>
                  <a:pt x="4218585" y="18617"/>
                </a:lnTo>
                <a:cubicBezTo>
                  <a:pt x="4219145" y="29178"/>
                  <a:pt x="4219703" y="39738"/>
                  <a:pt x="4220262" y="50299"/>
                </a:cubicBezTo>
                <a:lnTo>
                  <a:pt x="4223340" y="51687"/>
                </a:lnTo>
                <a:cubicBezTo>
                  <a:pt x="4233026" y="52344"/>
                  <a:pt x="4240723" y="38431"/>
                  <a:pt x="4243015" y="81229"/>
                </a:cubicBezTo>
                <a:cubicBezTo>
                  <a:pt x="4234697" y="102698"/>
                  <a:pt x="4229805" y="122275"/>
                  <a:pt x="4227211" y="140805"/>
                </a:cubicBezTo>
                <a:lnTo>
                  <a:pt x="4226312" y="164608"/>
                </a:lnTo>
                <a:lnTo>
                  <a:pt x="4231135" y="255748"/>
                </a:lnTo>
                <a:cubicBezTo>
                  <a:pt x="4232593" y="271116"/>
                  <a:pt x="4234052" y="286485"/>
                  <a:pt x="4235510" y="301854"/>
                </a:cubicBezTo>
                <a:cubicBezTo>
                  <a:pt x="4235774" y="306768"/>
                  <a:pt x="4235830" y="317328"/>
                  <a:pt x="4235520" y="330419"/>
                </a:cubicBezTo>
                <a:lnTo>
                  <a:pt x="4235310" y="334637"/>
                </a:lnTo>
                <a:lnTo>
                  <a:pt x="4247536" y="565646"/>
                </a:lnTo>
                <a:lnTo>
                  <a:pt x="4249754" y="570256"/>
                </a:lnTo>
                <a:cubicBezTo>
                  <a:pt x="4251067" y="577685"/>
                  <a:pt x="4250868" y="585797"/>
                  <a:pt x="4250202" y="594123"/>
                </a:cubicBezTo>
                <a:lnTo>
                  <a:pt x="4249459" y="602017"/>
                </a:lnTo>
                <a:lnTo>
                  <a:pt x="4255354" y="713404"/>
                </a:lnTo>
                <a:lnTo>
                  <a:pt x="4257508" y="714073"/>
                </a:lnTo>
                <a:cubicBezTo>
                  <a:pt x="4259622" y="720223"/>
                  <a:pt x="4263181" y="727234"/>
                  <a:pt x="4265497" y="749513"/>
                </a:cubicBezTo>
                <a:cubicBezTo>
                  <a:pt x="4257720" y="777760"/>
                  <a:pt x="4282009" y="812594"/>
                  <a:pt x="4271401" y="847749"/>
                </a:cubicBezTo>
                <a:cubicBezTo>
                  <a:pt x="4269058" y="860507"/>
                  <a:pt x="4271354" y="898948"/>
                  <a:pt x="4277600" y="905577"/>
                </a:cubicBezTo>
                <a:cubicBezTo>
                  <a:pt x="4279276" y="913460"/>
                  <a:pt x="4277660" y="923050"/>
                  <a:pt x="4284143" y="926055"/>
                </a:cubicBezTo>
                <a:cubicBezTo>
                  <a:pt x="4292030" y="931337"/>
                  <a:pt x="4281721" y="960641"/>
                  <a:pt x="4290465" y="955655"/>
                </a:cubicBezTo>
                <a:cubicBezTo>
                  <a:pt x="4286952" y="966045"/>
                  <a:pt x="4289362" y="974748"/>
                  <a:pt x="4293246" y="982888"/>
                </a:cubicBezTo>
                <a:lnTo>
                  <a:pt x="4298563" y="993803"/>
                </a:lnTo>
                <a:lnTo>
                  <a:pt x="4540105" y="1009893"/>
                </a:lnTo>
                <a:lnTo>
                  <a:pt x="4911733" y="1030269"/>
                </a:lnTo>
                <a:lnTo>
                  <a:pt x="4939495" y="1052023"/>
                </a:lnTo>
                <a:cubicBezTo>
                  <a:pt x="4938906" y="1062583"/>
                  <a:pt x="4938317" y="1073141"/>
                  <a:pt x="4937728" y="1083700"/>
                </a:cubicBezTo>
                <a:lnTo>
                  <a:pt x="4940638" y="1085413"/>
                </a:lnTo>
                <a:cubicBezTo>
                  <a:pt x="4950195" y="1087116"/>
                  <a:pt x="4959355" y="1074120"/>
                  <a:pt x="4956995" y="1116915"/>
                </a:cubicBezTo>
                <a:cubicBezTo>
                  <a:pt x="4946399" y="1137355"/>
                  <a:pt x="4939414" y="1156286"/>
                  <a:pt x="4934827" y="1174426"/>
                </a:cubicBezTo>
                <a:lnTo>
                  <a:pt x="4931354" y="1197992"/>
                </a:lnTo>
                <a:lnTo>
                  <a:pt x="4926270" y="1289117"/>
                </a:lnTo>
                <a:cubicBezTo>
                  <a:pt x="4926054" y="1304553"/>
                  <a:pt x="4925839" y="1319990"/>
                  <a:pt x="4925623" y="1335426"/>
                </a:cubicBezTo>
                <a:cubicBezTo>
                  <a:pt x="4925353" y="1340339"/>
                  <a:pt x="4924264" y="1350844"/>
                  <a:pt x="4922537" y="1363823"/>
                </a:cubicBezTo>
                <a:lnTo>
                  <a:pt x="4921871" y="1367995"/>
                </a:lnTo>
                <a:lnTo>
                  <a:pt x="4908988" y="1598968"/>
                </a:lnTo>
                <a:lnTo>
                  <a:pt x="4910694" y="1603791"/>
                </a:lnTo>
                <a:cubicBezTo>
                  <a:pt x="4911194" y="1611318"/>
                  <a:pt x="4910117" y="1619361"/>
                  <a:pt x="4908552" y="1627566"/>
                </a:cubicBezTo>
                <a:lnTo>
                  <a:pt x="4906959" y="1635333"/>
                </a:lnTo>
                <a:lnTo>
                  <a:pt x="4900747" y="1746703"/>
                </a:lnTo>
                <a:lnTo>
                  <a:pt x="4902815" y="1747601"/>
                </a:lnTo>
                <a:cubicBezTo>
                  <a:pt x="4904250" y="1753944"/>
                  <a:pt x="4907029" y="1761300"/>
                  <a:pt x="4906917" y="1783698"/>
                </a:cubicBezTo>
                <a:cubicBezTo>
                  <a:pt x="4896124" y="1810936"/>
                  <a:pt x="4916495" y="1848198"/>
                  <a:pt x="4902139" y="1881995"/>
                </a:cubicBezTo>
                <a:cubicBezTo>
                  <a:pt x="4898428" y="1894424"/>
                  <a:pt x="4896544" y="1932888"/>
                  <a:pt x="4902035" y="1940154"/>
                </a:cubicBezTo>
                <a:cubicBezTo>
                  <a:pt x="4902846" y="1948172"/>
                  <a:pt x="4900200" y="1957532"/>
                  <a:pt x="4906319" y="1961221"/>
                </a:cubicBezTo>
                <a:cubicBezTo>
                  <a:pt x="4913588" y="1967327"/>
                  <a:pt x="4900163" y="1995341"/>
                  <a:pt x="4909396" y="1991332"/>
                </a:cubicBezTo>
                <a:cubicBezTo>
                  <a:pt x="4900159" y="2011227"/>
                  <a:pt x="4915207" y="2026986"/>
                  <a:pt x="4918176" y="2043680"/>
                </a:cubicBezTo>
                <a:lnTo>
                  <a:pt x="4920444" y="2093780"/>
                </a:lnTo>
                <a:cubicBezTo>
                  <a:pt x="4920152" y="2104963"/>
                  <a:pt x="4919859" y="2116147"/>
                  <a:pt x="4919568" y="2127331"/>
                </a:cubicBezTo>
                <a:cubicBezTo>
                  <a:pt x="4919414" y="2128947"/>
                  <a:pt x="4919260" y="2130563"/>
                  <a:pt x="4919107" y="2132180"/>
                </a:cubicBezTo>
                <a:lnTo>
                  <a:pt x="4910026" y="2171984"/>
                </a:lnTo>
                <a:cubicBezTo>
                  <a:pt x="4911227" y="2172990"/>
                  <a:pt x="4912324" y="2174315"/>
                  <a:pt x="4913276" y="2175920"/>
                </a:cubicBezTo>
                <a:lnTo>
                  <a:pt x="4916106" y="2188707"/>
                </a:lnTo>
                <a:lnTo>
                  <a:pt x="4911385" y="2199268"/>
                </a:lnTo>
                <a:lnTo>
                  <a:pt x="4901244" y="2249378"/>
                </a:lnTo>
                <a:lnTo>
                  <a:pt x="4890393" y="2322907"/>
                </a:lnTo>
                <a:lnTo>
                  <a:pt x="4885532" y="2333841"/>
                </a:lnTo>
                <a:cubicBezTo>
                  <a:pt x="4879467" y="2359072"/>
                  <a:pt x="4882601" y="2390080"/>
                  <a:pt x="4871165" y="2405746"/>
                </a:cubicBezTo>
                <a:lnTo>
                  <a:pt x="4867465" y="2443689"/>
                </a:lnTo>
                <a:lnTo>
                  <a:pt x="4871110" y="2448134"/>
                </a:lnTo>
                <a:lnTo>
                  <a:pt x="4869467" y="2459306"/>
                </a:lnTo>
                <a:cubicBezTo>
                  <a:pt x="4869603" y="2460323"/>
                  <a:pt x="4869741" y="2461340"/>
                  <a:pt x="4869877" y="2462358"/>
                </a:cubicBezTo>
                <a:cubicBezTo>
                  <a:pt x="4870681" y="2468183"/>
                  <a:pt x="4871335" y="2473955"/>
                  <a:pt x="4871382" y="2479770"/>
                </a:cubicBezTo>
                <a:cubicBezTo>
                  <a:pt x="4856871" y="2476510"/>
                  <a:pt x="4862556" y="2505567"/>
                  <a:pt x="4859960" y="2514583"/>
                </a:cubicBezTo>
                <a:lnTo>
                  <a:pt x="4857909" y="2514709"/>
                </a:lnTo>
                <a:lnTo>
                  <a:pt x="4849446" y="2666439"/>
                </a:lnTo>
                <a:lnTo>
                  <a:pt x="4858101" y="2690544"/>
                </a:lnTo>
                <a:cubicBezTo>
                  <a:pt x="4858857" y="2707245"/>
                  <a:pt x="4859613" y="2723945"/>
                  <a:pt x="4860369" y="2740646"/>
                </a:cubicBezTo>
                <a:cubicBezTo>
                  <a:pt x="4860076" y="2751830"/>
                  <a:pt x="4859785" y="2763013"/>
                  <a:pt x="4859492" y="2774197"/>
                </a:cubicBezTo>
                <a:lnTo>
                  <a:pt x="4859032" y="2779045"/>
                </a:lnTo>
                <a:lnTo>
                  <a:pt x="4849950" y="2818850"/>
                </a:lnTo>
                <a:cubicBezTo>
                  <a:pt x="4851152" y="2819856"/>
                  <a:pt x="4852248" y="2821182"/>
                  <a:pt x="4853201" y="2822786"/>
                </a:cubicBezTo>
                <a:lnTo>
                  <a:pt x="4856030" y="2835573"/>
                </a:lnTo>
                <a:lnTo>
                  <a:pt x="4851309" y="2846133"/>
                </a:lnTo>
                <a:lnTo>
                  <a:pt x="4841168" y="2896246"/>
                </a:lnTo>
                <a:lnTo>
                  <a:pt x="4833868" y="2945711"/>
                </a:lnTo>
                <a:cubicBezTo>
                  <a:pt x="4815252" y="3297000"/>
                  <a:pt x="4781620" y="3653361"/>
                  <a:pt x="4778020" y="3999577"/>
                </a:cubicBezTo>
                <a:cubicBezTo>
                  <a:pt x="4775081" y="4078096"/>
                  <a:pt x="4768227" y="4174113"/>
                  <a:pt x="4765288" y="4252632"/>
                </a:cubicBezTo>
                <a:cubicBezTo>
                  <a:pt x="4771867" y="4246730"/>
                  <a:pt x="4761520" y="4396558"/>
                  <a:pt x="4754250" y="4414955"/>
                </a:cubicBezTo>
                <a:lnTo>
                  <a:pt x="4663870" y="6050064"/>
                </a:lnTo>
                <a:lnTo>
                  <a:pt x="4669145" y="6086684"/>
                </a:lnTo>
                <a:cubicBezTo>
                  <a:pt x="4674909" y="6094577"/>
                  <a:pt x="4671608" y="6098657"/>
                  <a:pt x="4672665" y="6121067"/>
                </a:cubicBezTo>
                <a:cubicBezTo>
                  <a:pt x="4673721" y="6143476"/>
                  <a:pt x="4657066" y="6177068"/>
                  <a:pt x="4675485" y="6221142"/>
                </a:cubicBezTo>
                <a:cubicBezTo>
                  <a:pt x="4675068" y="6228689"/>
                  <a:pt x="4665430" y="6246990"/>
                  <a:pt x="4657006" y="6255466"/>
                </a:cubicBezTo>
                <a:lnTo>
                  <a:pt x="4652373" y="6258160"/>
                </a:lnTo>
                <a:cubicBezTo>
                  <a:pt x="4651226" y="6278927"/>
                  <a:pt x="4653178" y="6296913"/>
                  <a:pt x="4648931" y="6320461"/>
                </a:cubicBezTo>
                <a:cubicBezTo>
                  <a:pt x="4542790" y="6322747"/>
                  <a:pt x="2133595" y="6155193"/>
                  <a:pt x="732080" y="6068362"/>
                </a:cubicBezTo>
                <a:lnTo>
                  <a:pt x="423039" y="6051307"/>
                </a:lnTo>
                <a:lnTo>
                  <a:pt x="427345" y="6011137"/>
                </a:lnTo>
                <a:lnTo>
                  <a:pt x="431547" y="6004548"/>
                </a:lnTo>
                <a:cubicBezTo>
                  <a:pt x="432075" y="6003448"/>
                  <a:pt x="431724" y="6002721"/>
                  <a:pt x="431815" y="6001808"/>
                </a:cubicBezTo>
                <a:lnTo>
                  <a:pt x="432084" y="5999067"/>
                </a:lnTo>
                <a:cubicBezTo>
                  <a:pt x="432261" y="5997240"/>
                  <a:pt x="432627" y="5995212"/>
                  <a:pt x="432619" y="5993584"/>
                </a:cubicBezTo>
                <a:cubicBezTo>
                  <a:pt x="432563" y="5983140"/>
                  <a:pt x="431486" y="5996073"/>
                  <a:pt x="432305" y="5987694"/>
                </a:cubicBezTo>
                <a:cubicBezTo>
                  <a:pt x="432112" y="5986644"/>
                  <a:pt x="431788" y="5985763"/>
                  <a:pt x="431724" y="5984546"/>
                </a:cubicBezTo>
                <a:cubicBezTo>
                  <a:pt x="431682" y="5983776"/>
                  <a:pt x="432031" y="5982573"/>
                  <a:pt x="431991" y="5981803"/>
                </a:cubicBezTo>
                <a:cubicBezTo>
                  <a:pt x="431612" y="5974675"/>
                  <a:pt x="431062" y="5982198"/>
                  <a:pt x="431677" y="5975914"/>
                </a:cubicBezTo>
                <a:lnTo>
                  <a:pt x="431096" y="5972765"/>
                </a:lnTo>
                <a:cubicBezTo>
                  <a:pt x="429687" y="5965140"/>
                  <a:pt x="429650" y="5969355"/>
                  <a:pt x="430469" y="5960984"/>
                </a:cubicBezTo>
                <a:cubicBezTo>
                  <a:pt x="430275" y="5959935"/>
                  <a:pt x="429953" y="5959052"/>
                  <a:pt x="429887" y="5957836"/>
                </a:cubicBezTo>
                <a:cubicBezTo>
                  <a:pt x="429845" y="5957067"/>
                  <a:pt x="430277" y="5955758"/>
                  <a:pt x="430154" y="5955094"/>
                </a:cubicBezTo>
                <a:cubicBezTo>
                  <a:pt x="429881" y="5953610"/>
                  <a:pt x="427716" y="5954033"/>
                  <a:pt x="428725" y="5951537"/>
                </a:cubicBezTo>
                <a:lnTo>
                  <a:pt x="434114" y="5888089"/>
                </a:lnTo>
                <a:lnTo>
                  <a:pt x="456311" y="5468000"/>
                </a:lnTo>
                <a:lnTo>
                  <a:pt x="270548" y="5477940"/>
                </a:lnTo>
                <a:lnTo>
                  <a:pt x="270475" y="5437540"/>
                </a:lnTo>
                <a:lnTo>
                  <a:pt x="273938" y="5430534"/>
                </a:lnTo>
                <a:cubicBezTo>
                  <a:pt x="274344" y="5429384"/>
                  <a:pt x="273916" y="5428699"/>
                  <a:pt x="273907" y="5427782"/>
                </a:cubicBezTo>
                <a:lnTo>
                  <a:pt x="273878" y="5425027"/>
                </a:lnTo>
                <a:cubicBezTo>
                  <a:pt x="273856" y="5423192"/>
                  <a:pt x="273999" y="5421136"/>
                  <a:pt x="273815" y="5419519"/>
                </a:cubicBezTo>
                <a:cubicBezTo>
                  <a:pt x="272628" y="5409143"/>
                  <a:pt x="272958" y="5422116"/>
                  <a:pt x="272865" y="5413698"/>
                </a:cubicBezTo>
                <a:cubicBezTo>
                  <a:pt x="272559" y="5412674"/>
                  <a:pt x="272142" y="5411834"/>
                  <a:pt x="271945" y="5410631"/>
                </a:cubicBezTo>
                <a:cubicBezTo>
                  <a:pt x="271820" y="5409870"/>
                  <a:pt x="272038" y="5408637"/>
                  <a:pt x="271914" y="5407876"/>
                </a:cubicBezTo>
                <a:cubicBezTo>
                  <a:pt x="270765" y="5400830"/>
                  <a:pt x="271034" y="5408369"/>
                  <a:pt x="270963" y="5402055"/>
                </a:cubicBezTo>
                <a:lnTo>
                  <a:pt x="270045" y="5398988"/>
                </a:lnTo>
                <a:cubicBezTo>
                  <a:pt x="267818" y="5391560"/>
                  <a:pt x="268238" y="5395755"/>
                  <a:pt x="268144" y="5387344"/>
                </a:cubicBezTo>
                <a:cubicBezTo>
                  <a:pt x="267838" y="5386322"/>
                  <a:pt x="267422" y="5385479"/>
                  <a:pt x="267225" y="5384278"/>
                </a:cubicBezTo>
                <a:cubicBezTo>
                  <a:pt x="267100" y="5383518"/>
                  <a:pt x="267387" y="5382170"/>
                  <a:pt x="267193" y="5381523"/>
                </a:cubicBezTo>
                <a:cubicBezTo>
                  <a:pt x="266761" y="5380077"/>
                  <a:pt x="264655" y="5380732"/>
                  <a:pt x="265387" y="5378142"/>
                </a:cubicBezTo>
                <a:lnTo>
                  <a:pt x="263868" y="5314483"/>
                </a:lnTo>
                <a:lnTo>
                  <a:pt x="192698" y="4040419"/>
                </a:lnTo>
                <a:lnTo>
                  <a:pt x="0" y="208389"/>
                </a:lnTo>
                <a:cubicBezTo>
                  <a:pt x="324855" y="204302"/>
                  <a:pt x="2354391" y="86208"/>
                  <a:pt x="2990554" y="54813"/>
                </a:cubicBezTo>
                <a:lnTo>
                  <a:pt x="3816982" y="20020"/>
                </a:lnTo>
                <a:close/>
              </a:path>
            </a:pathLst>
          </a:cu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3D27CB3-A194-4D33-8FF6-0B71CA5A34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7" y="5860752"/>
            <a:ext cx="7955435" cy="1000958"/>
          </a:xfrm>
          <a:custGeom>
            <a:avLst/>
            <a:gdLst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5225 w 9517857"/>
              <a:gd name="connsiteY3" fmla="*/ 246530 h 918356"/>
              <a:gd name="connsiteX4" fmla="*/ 4686133 w 9517857"/>
              <a:gd name="connsiteY4" fmla="*/ 246727 h 918356"/>
              <a:gd name="connsiteX5" fmla="*/ 4686423 w 9517857"/>
              <a:gd name="connsiteY5" fmla="*/ 247919 h 918356"/>
              <a:gd name="connsiteX6" fmla="*/ 9517856 w 9517857"/>
              <a:gd name="connsiteY6" fmla="*/ 0 h 918356"/>
              <a:gd name="connsiteX7" fmla="*/ 9517857 w 9517857"/>
              <a:gd name="connsiteY7" fmla="*/ 12 h 918356"/>
              <a:gd name="connsiteX8" fmla="*/ 9517857 w 9517857"/>
              <a:gd name="connsiteY8" fmla="*/ 918356 h 918356"/>
              <a:gd name="connsiteX9" fmla="*/ 14604 w 9517857"/>
              <a:gd name="connsiteY9" fmla="*/ 918356 h 918356"/>
              <a:gd name="connsiteX10" fmla="*/ 12841 w 9517857"/>
              <a:gd name="connsiteY10" fmla="*/ 917763 h 918356"/>
              <a:gd name="connsiteX11" fmla="*/ 93 w 9517857"/>
              <a:gd name="connsiteY11" fmla="*/ 912471 h 918356"/>
              <a:gd name="connsiteX12" fmla="*/ 58674 w 9517857"/>
              <a:gd name="connsiteY12" fmla="*/ 890322 h 918356"/>
              <a:gd name="connsiteX13" fmla="*/ 275005 w 9517857"/>
              <a:gd name="connsiteY13" fmla="*/ 807229 h 918356"/>
              <a:gd name="connsiteX14" fmla="*/ 587824 w 9517857"/>
              <a:gd name="connsiteY14" fmla="*/ 798195 h 918356"/>
              <a:gd name="connsiteX15" fmla="*/ 651826 w 9517857"/>
              <a:gd name="connsiteY15" fmla="*/ 738338 h 918356"/>
              <a:gd name="connsiteX16" fmla="*/ 727985 w 9517857"/>
              <a:gd name="connsiteY16" fmla="*/ 719826 h 918356"/>
              <a:gd name="connsiteX17" fmla="*/ 778982 w 9517857"/>
              <a:gd name="connsiteY17" fmla="*/ 710142 h 918356"/>
              <a:gd name="connsiteX18" fmla="*/ 849944 w 9517857"/>
              <a:gd name="connsiteY18" fmla="*/ 717987 h 918356"/>
              <a:gd name="connsiteX19" fmla="*/ 921659 w 9517857"/>
              <a:gd name="connsiteY19" fmla="*/ 712695 h 918356"/>
              <a:gd name="connsiteX20" fmla="*/ 930946 w 9517857"/>
              <a:gd name="connsiteY20" fmla="*/ 734046 h 918356"/>
              <a:gd name="connsiteX21" fmla="*/ 986250 w 9517857"/>
              <a:gd name="connsiteY21" fmla="*/ 713530 h 918356"/>
              <a:gd name="connsiteX22" fmla="*/ 1013752 w 9517857"/>
              <a:gd name="connsiteY22" fmla="*/ 713361 h 918356"/>
              <a:gd name="connsiteX23" fmla="*/ 1023734 w 9517857"/>
              <a:gd name="connsiteY23" fmla="*/ 718571 h 918356"/>
              <a:gd name="connsiteX24" fmla="*/ 1063207 w 9517857"/>
              <a:gd name="connsiteY24" fmla="*/ 715651 h 918356"/>
              <a:gd name="connsiteX25" fmla="*/ 1081980 w 9517857"/>
              <a:gd name="connsiteY25" fmla="*/ 738455 h 918356"/>
              <a:gd name="connsiteX26" fmla="*/ 1218120 w 9517857"/>
              <a:gd name="connsiteY26" fmla="*/ 713280 h 918356"/>
              <a:gd name="connsiteX27" fmla="*/ 1397459 w 9517857"/>
              <a:gd name="connsiteY27" fmla="*/ 691190 h 918356"/>
              <a:gd name="connsiteX28" fmla="*/ 1580688 w 9517857"/>
              <a:gd name="connsiteY28" fmla="*/ 693697 h 918356"/>
              <a:gd name="connsiteX29" fmla="*/ 1772334 w 9517857"/>
              <a:gd name="connsiteY29" fmla="*/ 710640 h 918356"/>
              <a:gd name="connsiteX30" fmla="*/ 2002561 w 9517857"/>
              <a:gd name="connsiteY30" fmla="*/ 659917 h 918356"/>
              <a:gd name="connsiteX31" fmla="*/ 2135144 w 9517857"/>
              <a:gd name="connsiteY31" fmla="*/ 636501 h 918356"/>
              <a:gd name="connsiteX32" fmla="*/ 2440292 w 9517857"/>
              <a:gd name="connsiteY32" fmla="*/ 593862 h 918356"/>
              <a:gd name="connsiteX33" fmla="*/ 2547829 w 9517857"/>
              <a:gd name="connsiteY33" fmla="*/ 566150 h 918356"/>
              <a:gd name="connsiteX34" fmla="*/ 2658055 w 9517857"/>
              <a:gd name="connsiteY34" fmla="*/ 578727 h 918356"/>
              <a:gd name="connsiteX35" fmla="*/ 2693698 w 9517857"/>
              <a:gd name="connsiteY35" fmla="*/ 560029 h 918356"/>
              <a:gd name="connsiteX36" fmla="*/ 2699673 w 9517857"/>
              <a:gd name="connsiteY36" fmla="*/ 556400 h 918356"/>
              <a:gd name="connsiteX37" fmla="*/ 2727306 w 9517857"/>
              <a:gd name="connsiteY37" fmla="*/ 550698 h 918356"/>
              <a:gd name="connsiteX38" fmla="*/ 2730451 w 9517857"/>
              <a:gd name="connsiteY38" fmla="*/ 538058 h 918356"/>
              <a:gd name="connsiteX39" fmla="*/ 2768713 w 9517857"/>
              <a:gd name="connsiteY39" fmla="*/ 521575 h 918356"/>
              <a:gd name="connsiteX40" fmla="*/ 2820868 w 9517857"/>
              <a:gd name="connsiteY40" fmla="*/ 514160 h 918356"/>
              <a:gd name="connsiteX41" fmla="*/ 3073635 w 9517857"/>
              <a:gd name="connsiteY41" fmla="*/ 491294 h 918356"/>
              <a:gd name="connsiteX42" fmla="*/ 3222071 w 9517857"/>
              <a:gd name="connsiteY42" fmla="*/ 470559 h 918356"/>
              <a:gd name="connsiteX43" fmla="*/ 3274069 w 9517857"/>
              <a:gd name="connsiteY43" fmla="*/ 451605 h 918356"/>
              <a:gd name="connsiteX44" fmla="*/ 3349632 w 9517857"/>
              <a:gd name="connsiteY44" fmla="*/ 432583 h 918356"/>
              <a:gd name="connsiteX45" fmla="*/ 3479593 w 9517857"/>
              <a:gd name="connsiteY45" fmla="*/ 390437 h 918356"/>
              <a:gd name="connsiteX46" fmla="*/ 3660110 w 9517857"/>
              <a:gd name="connsiteY46" fmla="*/ 348726 h 918356"/>
              <a:gd name="connsiteX47" fmla="*/ 3750023 w 9517857"/>
              <a:gd name="connsiteY47" fmla="*/ 370678 h 918356"/>
              <a:gd name="connsiteX48" fmla="*/ 3844133 w 9517857"/>
              <a:gd name="connsiteY48" fmla="*/ 360648 h 918356"/>
              <a:gd name="connsiteX49" fmla="*/ 3913545 w 9517857"/>
              <a:gd name="connsiteY49" fmla="*/ 344235 h 918356"/>
              <a:gd name="connsiteX50" fmla="*/ 4266740 w 9517857"/>
              <a:gd name="connsiteY50" fmla="*/ 361454 h 918356"/>
              <a:gd name="connsiteX51" fmla="*/ 4430770 w 9517857"/>
              <a:gd name="connsiteY51" fmla="*/ 342643 h 918356"/>
              <a:gd name="connsiteX52" fmla="*/ 4512664 w 9517857"/>
              <a:gd name="connsiteY52" fmla="*/ 319948 h 918356"/>
              <a:gd name="connsiteX53" fmla="*/ 4616423 w 9517857"/>
              <a:gd name="connsiteY53" fmla="*/ 290914 h 918356"/>
              <a:gd name="connsiteX54" fmla="*/ 4691675 w 9517857"/>
              <a:gd name="connsiteY54" fmla="*/ 254011 h 918356"/>
              <a:gd name="connsiteX55" fmla="*/ 4689051 w 9517857"/>
              <a:gd name="connsiteY55" fmla="*/ 250968 h 918356"/>
              <a:gd name="connsiteX56" fmla="*/ 4719994 w 9517857"/>
              <a:gd name="connsiteY56" fmla="*/ 245307 h 918356"/>
              <a:gd name="connsiteX57" fmla="*/ 4752894 w 9517857"/>
              <a:gd name="connsiteY57" fmla="*/ 239875 h 918356"/>
              <a:gd name="connsiteX58" fmla="*/ 4769329 w 9517857"/>
              <a:gd name="connsiteY58" fmla="*/ 233585 h 918356"/>
              <a:gd name="connsiteX59" fmla="*/ 4775634 w 9517857"/>
              <a:gd name="connsiteY59" fmla="*/ 234063 h 918356"/>
              <a:gd name="connsiteX60" fmla="*/ 4790452 w 9517857"/>
              <a:gd name="connsiteY60" fmla="*/ 233572 h 918356"/>
              <a:gd name="connsiteX61" fmla="*/ 4789062 w 9517857"/>
              <a:gd name="connsiteY61" fmla="*/ 241924 h 918356"/>
              <a:gd name="connsiteX62" fmla="*/ 4827826 w 9517857"/>
              <a:gd name="connsiteY62" fmla="*/ 246977 h 918356"/>
              <a:gd name="connsiteX63" fmla="*/ 4892569 w 9517857"/>
              <a:gd name="connsiteY63" fmla="*/ 249933 h 918356"/>
              <a:gd name="connsiteX64" fmla="*/ 4896611 w 9517857"/>
              <a:gd name="connsiteY64" fmla="*/ 240448 h 918356"/>
              <a:gd name="connsiteX65" fmla="*/ 4917286 w 9517857"/>
              <a:gd name="connsiteY65" fmla="*/ 243659 h 918356"/>
              <a:gd name="connsiteX66" fmla="*/ 4981173 w 9517857"/>
              <a:gd name="connsiteY66" fmla="*/ 247103 h 918356"/>
              <a:gd name="connsiteX67" fmla="*/ 5060397 w 9517857"/>
              <a:gd name="connsiteY67" fmla="*/ 263688 h 918356"/>
              <a:gd name="connsiteX68" fmla="*/ 5252996 w 9517857"/>
              <a:gd name="connsiteY68" fmla="*/ 270655 h 918356"/>
              <a:gd name="connsiteX69" fmla="*/ 5358056 w 9517857"/>
              <a:gd name="connsiteY69" fmla="*/ 247248 h 918356"/>
              <a:gd name="connsiteX70" fmla="*/ 5426496 w 9517857"/>
              <a:gd name="connsiteY70" fmla="*/ 235142 h 918356"/>
              <a:gd name="connsiteX71" fmla="*/ 5497161 w 9517857"/>
              <a:gd name="connsiteY71" fmla="*/ 228808 h 918356"/>
              <a:gd name="connsiteX72" fmla="*/ 5826043 w 9517857"/>
              <a:gd name="connsiteY72" fmla="*/ 148073 h 918356"/>
              <a:gd name="connsiteX73" fmla="*/ 6013415 w 9517857"/>
              <a:gd name="connsiteY73" fmla="*/ 137316 h 918356"/>
              <a:gd name="connsiteX74" fmla="*/ 6080994 w 9517857"/>
              <a:gd name="connsiteY74" fmla="*/ 142938 h 918356"/>
              <a:gd name="connsiteX75" fmla="*/ 6194152 w 9517857"/>
              <a:gd name="connsiteY75" fmla="*/ 151772 h 918356"/>
              <a:gd name="connsiteX76" fmla="*/ 6281379 w 9517857"/>
              <a:gd name="connsiteY76" fmla="*/ 181626 h 918356"/>
              <a:gd name="connsiteX77" fmla="*/ 6374947 w 9517857"/>
              <a:gd name="connsiteY77" fmla="*/ 179799 h 918356"/>
              <a:gd name="connsiteX78" fmla="*/ 6448518 w 9517857"/>
              <a:gd name="connsiteY78" fmla="*/ 164378 h 918356"/>
              <a:gd name="connsiteX79" fmla="*/ 6544700 w 9517857"/>
              <a:gd name="connsiteY79" fmla="*/ 167161 h 918356"/>
              <a:gd name="connsiteX80" fmla="*/ 6648353 w 9517857"/>
              <a:gd name="connsiteY80" fmla="*/ 172250 h 918356"/>
              <a:gd name="connsiteX81" fmla="*/ 6736227 w 9517857"/>
              <a:gd name="connsiteY81" fmla="*/ 173216 h 918356"/>
              <a:gd name="connsiteX82" fmla="*/ 6977218 w 9517857"/>
              <a:gd name="connsiteY82" fmla="*/ 184289 h 918356"/>
              <a:gd name="connsiteX83" fmla="*/ 7065221 w 9517857"/>
              <a:gd name="connsiteY83" fmla="*/ 227531 h 918356"/>
              <a:gd name="connsiteX84" fmla="*/ 7366876 w 9517857"/>
              <a:gd name="connsiteY84" fmla="*/ 248468 h 918356"/>
              <a:gd name="connsiteX85" fmla="*/ 7565449 w 9517857"/>
              <a:gd name="connsiteY85" fmla="*/ 258950 h 918356"/>
              <a:gd name="connsiteX86" fmla="*/ 7599285 w 9517857"/>
              <a:gd name="connsiteY86" fmla="*/ 266021 h 918356"/>
              <a:gd name="connsiteX87" fmla="*/ 7644411 w 9517857"/>
              <a:gd name="connsiteY87" fmla="*/ 258986 h 918356"/>
              <a:gd name="connsiteX88" fmla="*/ 7825110 w 9517857"/>
              <a:gd name="connsiteY88" fmla="*/ 229109 h 918356"/>
              <a:gd name="connsiteX89" fmla="*/ 7965804 w 9517857"/>
              <a:gd name="connsiteY89" fmla="*/ 190545 h 918356"/>
              <a:gd name="connsiteX90" fmla="*/ 8147401 w 9517857"/>
              <a:gd name="connsiteY90" fmla="*/ 205617 h 918356"/>
              <a:gd name="connsiteX91" fmla="*/ 8256033 w 9517857"/>
              <a:gd name="connsiteY91" fmla="*/ 193713 h 918356"/>
              <a:gd name="connsiteX92" fmla="*/ 8410677 w 9517857"/>
              <a:gd name="connsiteY92" fmla="*/ 172167 h 918356"/>
              <a:gd name="connsiteX93" fmla="*/ 8617841 w 9517857"/>
              <a:gd name="connsiteY93" fmla="*/ 155167 h 918356"/>
              <a:gd name="connsiteX94" fmla="*/ 8715976 w 9517857"/>
              <a:gd name="connsiteY94" fmla="*/ 178374 h 918356"/>
              <a:gd name="connsiteX95" fmla="*/ 8778827 w 9517857"/>
              <a:gd name="connsiteY95" fmla="*/ 172936 h 918356"/>
              <a:gd name="connsiteX96" fmla="*/ 8840778 w 9517857"/>
              <a:gd name="connsiteY96" fmla="*/ 143149 h 918356"/>
              <a:gd name="connsiteX97" fmla="*/ 9010380 w 9517857"/>
              <a:gd name="connsiteY97" fmla="*/ 91891 h 918356"/>
              <a:gd name="connsiteX98" fmla="*/ 9110856 w 9517857"/>
              <a:gd name="connsiteY98" fmla="*/ 70997 h 918356"/>
              <a:gd name="connsiteX99" fmla="*/ 9268817 w 9517857"/>
              <a:gd name="connsiteY99" fmla="*/ 53082 h 918356"/>
              <a:gd name="connsiteX100" fmla="*/ 9316667 w 9517857"/>
              <a:gd name="connsiteY100" fmla="*/ 45047 h 918356"/>
              <a:gd name="connsiteX101" fmla="*/ 9428209 w 9517857"/>
              <a:gd name="connsiteY101" fmla="*/ 29923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651826 w 9517857"/>
              <a:gd name="connsiteY17" fmla="*/ 738338 h 918356"/>
              <a:gd name="connsiteX18" fmla="*/ 727985 w 9517857"/>
              <a:gd name="connsiteY18" fmla="*/ 719826 h 918356"/>
              <a:gd name="connsiteX19" fmla="*/ 778982 w 9517857"/>
              <a:gd name="connsiteY19" fmla="*/ 710142 h 918356"/>
              <a:gd name="connsiteX20" fmla="*/ 849944 w 9517857"/>
              <a:gd name="connsiteY20" fmla="*/ 717987 h 918356"/>
              <a:gd name="connsiteX21" fmla="*/ 921659 w 9517857"/>
              <a:gd name="connsiteY21" fmla="*/ 712695 h 918356"/>
              <a:gd name="connsiteX22" fmla="*/ 930946 w 9517857"/>
              <a:gd name="connsiteY22" fmla="*/ 734046 h 918356"/>
              <a:gd name="connsiteX23" fmla="*/ 986250 w 9517857"/>
              <a:gd name="connsiteY23" fmla="*/ 713530 h 918356"/>
              <a:gd name="connsiteX24" fmla="*/ 1013752 w 9517857"/>
              <a:gd name="connsiteY24" fmla="*/ 713361 h 918356"/>
              <a:gd name="connsiteX25" fmla="*/ 1023734 w 9517857"/>
              <a:gd name="connsiteY25" fmla="*/ 718571 h 918356"/>
              <a:gd name="connsiteX26" fmla="*/ 1063207 w 9517857"/>
              <a:gd name="connsiteY26" fmla="*/ 715651 h 918356"/>
              <a:gd name="connsiteX27" fmla="*/ 1081980 w 9517857"/>
              <a:gd name="connsiteY27" fmla="*/ 738455 h 918356"/>
              <a:gd name="connsiteX28" fmla="*/ 1218120 w 9517857"/>
              <a:gd name="connsiteY28" fmla="*/ 713280 h 918356"/>
              <a:gd name="connsiteX29" fmla="*/ 1397459 w 9517857"/>
              <a:gd name="connsiteY29" fmla="*/ 691190 h 918356"/>
              <a:gd name="connsiteX30" fmla="*/ 1580688 w 9517857"/>
              <a:gd name="connsiteY30" fmla="*/ 693697 h 918356"/>
              <a:gd name="connsiteX31" fmla="*/ 1772334 w 9517857"/>
              <a:gd name="connsiteY31" fmla="*/ 710640 h 918356"/>
              <a:gd name="connsiteX32" fmla="*/ 2002561 w 9517857"/>
              <a:gd name="connsiteY32" fmla="*/ 659917 h 918356"/>
              <a:gd name="connsiteX33" fmla="*/ 2135144 w 9517857"/>
              <a:gd name="connsiteY33" fmla="*/ 636501 h 918356"/>
              <a:gd name="connsiteX34" fmla="*/ 2440292 w 9517857"/>
              <a:gd name="connsiteY34" fmla="*/ 593862 h 918356"/>
              <a:gd name="connsiteX35" fmla="*/ 2547829 w 9517857"/>
              <a:gd name="connsiteY35" fmla="*/ 566150 h 918356"/>
              <a:gd name="connsiteX36" fmla="*/ 2658055 w 9517857"/>
              <a:gd name="connsiteY36" fmla="*/ 578727 h 918356"/>
              <a:gd name="connsiteX37" fmla="*/ 2693698 w 9517857"/>
              <a:gd name="connsiteY37" fmla="*/ 560029 h 918356"/>
              <a:gd name="connsiteX38" fmla="*/ 2699673 w 9517857"/>
              <a:gd name="connsiteY38" fmla="*/ 556400 h 918356"/>
              <a:gd name="connsiteX39" fmla="*/ 2727306 w 9517857"/>
              <a:gd name="connsiteY39" fmla="*/ 550698 h 918356"/>
              <a:gd name="connsiteX40" fmla="*/ 2730451 w 9517857"/>
              <a:gd name="connsiteY40" fmla="*/ 538058 h 918356"/>
              <a:gd name="connsiteX41" fmla="*/ 2768713 w 9517857"/>
              <a:gd name="connsiteY41" fmla="*/ 521575 h 918356"/>
              <a:gd name="connsiteX42" fmla="*/ 2820868 w 9517857"/>
              <a:gd name="connsiteY42" fmla="*/ 514160 h 918356"/>
              <a:gd name="connsiteX43" fmla="*/ 3073635 w 9517857"/>
              <a:gd name="connsiteY43" fmla="*/ 491294 h 918356"/>
              <a:gd name="connsiteX44" fmla="*/ 3222071 w 9517857"/>
              <a:gd name="connsiteY44" fmla="*/ 470559 h 918356"/>
              <a:gd name="connsiteX45" fmla="*/ 3274069 w 9517857"/>
              <a:gd name="connsiteY45" fmla="*/ 451605 h 918356"/>
              <a:gd name="connsiteX46" fmla="*/ 3349632 w 9517857"/>
              <a:gd name="connsiteY46" fmla="*/ 432583 h 918356"/>
              <a:gd name="connsiteX47" fmla="*/ 3479593 w 9517857"/>
              <a:gd name="connsiteY47" fmla="*/ 390437 h 918356"/>
              <a:gd name="connsiteX48" fmla="*/ 3660110 w 9517857"/>
              <a:gd name="connsiteY48" fmla="*/ 348726 h 918356"/>
              <a:gd name="connsiteX49" fmla="*/ 3750023 w 9517857"/>
              <a:gd name="connsiteY49" fmla="*/ 370678 h 918356"/>
              <a:gd name="connsiteX50" fmla="*/ 3844133 w 9517857"/>
              <a:gd name="connsiteY50" fmla="*/ 360648 h 918356"/>
              <a:gd name="connsiteX51" fmla="*/ 3913545 w 9517857"/>
              <a:gd name="connsiteY51" fmla="*/ 344235 h 918356"/>
              <a:gd name="connsiteX52" fmla="*/ 4266740 w 9517857"/>
              <a:gd name="connsiteY52" fmla="*/ 361454 h 918356"/>
              <a:gd name="connsiteX53" fmla="*/ 4430770 w 9517857"/>
              <a:gd name="connsiteY53" fmla="*/ 342643 h 918356"/>
              <a:gd name="connsiteX54" fmla="*/ 4512664 w 9517857"/>
              <a:gd name="connsiteY54" fmla="*/ 319948 h 918356"/>
              <a:gd name="connsiteX55" fmla="*/ 4616423 w 9517857"/>
              <a:gd name="connsiteY55" fmla="*/ 290914 h 918356"/>
              <a:gd name="connsiteX56" fmla="*/ 4691675 w 9517857"/>
              <a:gd name="connsiteY56" fmla="*/ 254011 h 918356"/>
              <a:gd name="connsiteX57" fmla="*/ 4689051 w 9517857"/>
              <a:gd name="connsiteY57" fmla="*/ 250968 h 918356"/>
              <a:gd name="connsiteX58" fmla="*/ 4719994 w 9517857"/>
              <a:gd name="connsiteY58" fmla="*/ 245307 h 918356"/>
              <a:gd name="connsiteX59" fmla="*/ 4752894 w 9517857"/>
              <a:gd name="connsiteY59" fmla="*/ 239875 h 918356"/>
              <a:gd name="connsiteX60" fmla="*/ 4769329 w 9517857"/>
              <a:gd name="connsiteY60" fmla="*/ 233585 h 918356"/>
              <a:gd name="connsiteX61" fmla="*/ 4775634 w 9517857"/>
              <a:gd name="connsiteY61" fmla="*/ 234063 h 918356"/>
              <a:gd name="connsiteX62" fmla="*/ 4790452 w 9517857"/>
              <a:gd name="connsiteY62" fmla="*/ 233572 h 918356"/>
              <a:gd name="connsiteX63" fmla="*/ 4789062 w 9517857"/>
              <a:gd name="connsiteY63" fmla="*/ 241924 h 918356"/>
              <a:gd name="connsiteX64" fmla="*/ 4827826 w 9517857"/>
              <a:gd name="connsiteY64" fmla="*/ 246977 h 918356"/>
              <a:gd name="connsiteX65" fmla="*/ 4892569 w 9517857"/>
              <a:gd name="connsiteY65" fmla="*/ 249933 h 918356"/>
              <a:gd name="connsiteX66" fmla="*/ 4896611 w 9517857"/>
              <a:gd name="connsiteY66" fmla="*/ 240448 h 918356"/>
              <a:gd name="connsiteX67" fmla="*/ 4917286 w 9517857"/>
              <a:gd name="connsiteY67" fmla="*/ 243659 h 918356"/>
              <a:gd name="connsiteX68" fmla="*/ 4981173 w 9517857"/>
              <a:gd name="connsiteY68" fmla="*/ 247103 h 918356"/>
              <a:gd name="connsiteX69" fmla="*/ 5060397 w 9517857"/>
              <a:gd name="connsiteY69" fmla="*/ 263688 h 918356"/>
              <a:gd name="connsiteX70" fmla="*/ 5252996 w 9517857"/>
              <a:gd name="connsiteY70" fmla="*/ 270655 h 918356"/>
              <a:gd name="connsiteX71" fmla="*/ 5358056 w 9517857"/>
              <a:gd name="connsiteY71" fmla="*/ 247248 h 918356"/>
              <a:gd name="connsiteX72" fmla="*/ 5426496 w 9517857"/>
              <a:gd name="connsiteY72" fmla="*/ 235142 h 918356"/>
              <a:gd name="connsiteX73" fmla="*/ 5497161 w 9517857"/>
              <a:gd name="connsiteY73" fmla="*/ 228808 h 918356"/>
              <a:gd name="connsiteX74" fmla="*/ 5826043 w 9517857"/>
              <a:gd name="connsiteY74" fmla="*/ 148073 h 918356"/>
              <a:gd name="connsiteX75" fmla="*/ 6013415 w 9517857"/>
              <a:gd name="connsiteY75" fmla="*/ 137316 h 918356"/>
              <a:gd name="connsiteX76" fmla="*/ 6080994 w 9517857"/>
              <a:gd name="connsiteY76" fmla="*/ 142938 h 918356"/>
              <a:gd name="connsiteX77" fmla="*/ 6194152 w 9517857"/>
              <a:gd name="connsiteY77" fmla="*/ 151772 h 918356"/>
              <a:gd name="connsiteX78" fmla="*/ 6281379 w 9517857"/>
              <a:gd name="connsiteY78" fmla="*/ 181626 h 918356"/>
              <a:gd name="connsiteX79" fmla="*/ 6374947 w 9517857"/>
              <a:gd name="connsiteY79" fmla="*/ 179799 h 918356"/>
              <a:gd name="connsiteX80" fmla="*/ 6448518 w 9517857"/>
              <a:gd name="connsiteY80" fmla="*/ 164378 h 918356"/>
              <a:gd name="connsiteX81" fmla="*/ 6544700 w 9517857"/>
              <a:gd name="connsiteY81" fmla="*/ 167161 h 918356"/>
              <a:gd name="connsiteX82" fmla="*/ 6648353 w 9517857"/>
              <a:gd name="connsiteY82" fmla="*/ 172250 h 918356"/>
              <a:gd name="connsiteX83" fmla="*/ 6736227 w 9517857"/>
              <a:gd name="connsiteY83" fmla="*/ 173216 h 918356"/>
              <a:gd name="connsiteX84" fmla="*/ 6977218 w 9517857"/>
              <a:gd name="connsiteY84" fmla="*/ 184289 h 918356"/>
              <a:gd name="connsiteX85" fmla="*/ 7065221 w 9517857"/>
              <a:gd name="connsiteY85" fmla="*/ 227531 h 918356"/>
              <a:gd name="connsiteX86" fmla="*/ 7366876 w 9517857"/>
              <a:gd name="connsiteY86" fmla="*/ 248468 h 918356"/>
              <a:gd name="connsiteX87" fmla="*/ 7565449 w 9517857"/>
              <a:gd name="connsiteY87" fmla="*/ 258950 h 918356"/>
              <a:gd name="connsiteX88" fmla="*/ 7599285 w 9517857"/>
              <a:gd name="connsiteY88" fmla="*/ 266021 h 918356"/>
              <a:gd name="connsiteX89" fmla="*/ 7644411 w 9517857"/>
              <a:gd name="connsiteY89" fmla="*/ 258986 h 918356"/>
              <a:gd name="connsiteX90" fmla="*/ 7825110 w 9517857"/>
              <a:gd name="connsiteY90" fmla="*/ 229109 h 918356"/>
              <a:gd name="connsiteX91" fmla="*/ 7965804 w 9517857"/>
              <a:gd name="connsiteY91" fmla="*/ 190545 h 918356"/>
              <a:gd name="connsiteX92" fmla="*/ 8147401 w 9517857"/>
              <a:gd name="connsiteY92" fmla="*/ 205617 h 918356"/>
              <a:gd name="connsiteX93" fmla="*/ 8256033 w 9517857"/>
              <a:gd name="connsiteY93" fmla="*/ 193713 h 918356"/>
              <a:gd name="connsiteX94" fmla="*/ 8410677 w 9517857"/>
              <a:gd name="connsiteY94" fmla="*/ 172167 h 918356"/>
              <a:gd name="connsiteX95" fmla="*/ 8617841 w 9517857"/>
              <a:gd name="connsiteY95" fmla="*/ 155167 h 918356"/>
              <a:gd name="connsiteX96" fmla="*/ 8715976 w 9517857"/>
              <a:gd name="connsiteY96" fmla="*/ 178374 h 918356"/>
              <a:gd name="connsiteX97" fmla="*/ 8778827 w 9517857"/>
              <a:gd name="connsiteY97" fmla="*/ 172936 h 918356"/>
              <a:gd name="connsiteX98" fmla="*/ 8840778 w 9517857"/>
              <a:gd name="connsiteY98" fmla="*/ 143149 h 918356"/>
              <a:gd name="connsiteX99" fmla="*/ 9010380 w 9517857"/>
              <a:gd name="connsiteY99" fmla="*/ 91891 h 918356"/>
              <a:gd name="connsiteX100" fmla="*/ 9110856 w 9517857"/>
              <a:gd name="connsiteY100" fmla="*/ 70997 h 918356"/>
              <a:gd name="connsiteX101" fmla="*/ 9268817 w 9517857"/>
              <a:gd name="connsiteY101" fmla="*/ 53082 h 918356"/>
              <a:gd name="connsiteX102" fmla="*/ 9316667 w 9517857"/>
              <a:gd name="connsiteY102" fmla="*/ 45047 h 918356"/>
              <a:gd name="connsiteX103" fmla="*/ 9428209 w 9517857"/>
              <a:gd name="connsiteY103" fmla="*/ 29923 h 918356"/>
              <a:gd name="connsiteX104" fmla="*/ 9517856 w 9517857"/>
              <a:gd name="connsiteY104" fmla="*/ 0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651826 w 9517857"/>
              <a:gd name="connsiteY17" fmla="*/ 738338 h 918356"/>
              <a:gd name="connsiteX18" fmla="*/ 727985 w 9517857"/>
              <a:gd name="connsiteY18" fmla="*/ 719826 h 918356"/>
              <a:gd name="connsiteX19" fmla="*/ 778982 w 9517857"/>
              <a:gd name="connsiteY19" fmla="*/ 710142 h 918356"/>
              <a:gd name="connsiteX20" fmla="*/ 849944 w 9517857"/>
              <a:gd name="connsiteY20" fmla="*/ 717987 h 918356"/>
              <a:gd name="connsiteX21" fmla="*/ 901402 w 9517857"/>
              <a:gd name="connsiteY21" fmla="*/ 729045 h 918356"/>
              <a:gd name="connsiteX22" fmla="*/ 930946 w 9517857"/>
              <a:gd name="connsiteY22" fmla="*/ 734046 h 918356"/>
              <a:gd name="connsiteX23" fmla="*/ 986250 w 9517857"/>
              <a:gd name="connsiteY23" fmla="*/ 713530 h 918356"/>
              <a:gd name="connsiteX24" fmla="*/ 1013752 w 9517857"/>
              <a:gd name="connsiteY24" fmla="*/ 713361 h 918356"/>
              <a:gd name="connsiteX25" fmla="*/ 1023734 w 9517857"/>
              <a:gd name="connsiteY25" fmla="*/ 718571 h 918356"/>
              <a:gd name="connsiteX26" fmla="*/ 1063207 w 9517857"/>
              <a:gd name="connsiteY26" fmla="*/ 715651 h 918356"/>
              <a:gd name="connsiteX27" fmla="*/ 1081980 w 9517857"/>
              <a:gd name="connsiteY27" fmla="*/ 738455 h 918356"/>
              <a:gd name="connsiteX28" fmla="*/ 1218120 w 9517857"/>
              <a:gd name="connsiteY28" fmla="*/ 713280 h 918356"/>
              <a:gd name="connsiteX29" fmla="*/ 1397459 w 9517857"/>
              <a:gd name="connsiteY29" fmla="*/ 691190 h 918356"/>
              <a:gd name="connsiteX30" fmla="*/ 1580688 w 9517857"/>
              <a:gd name="connsiteY30" fmla="*/ 693697 h 918356"/>
              <a:gd name="connsiteX31" fmla="*/ 1772334 w 9517857"/>
              <a:gd name="connsiteY31" fmla="*/ 710640 h 918356"/>
              <a:gd name="connsiteX32" fmla="*/ 2002561 w 9517857"/>
              <a:gd name="connsiteY32" fmla="*/ 659917 h 918356"/>
              <a:gd name="connsiteX33" fmla="*/ 2135144 w 9517857"/>
              <a:gd name="connsiteY33" fmla="*/ 636501 h 918356"/>
              <a:gd name="connsiteX34" fmla="*/ 2440292 w 9517857"/>
              <a:gd name="connsiteY34" fmla="*/ 593862 h 918356"/>
              <a:gd name="connsiteX35" fmla="*/ 2547829 w 9517857"/>
              <a:gd name="connsiteY35" fmla="*/ 566150 h 918356"/>
              <a:gd name="connsiteX36" fmla="*/ 2658055 w 9517857"/>
              <a:gd name="connsiteY36" fmla="*/ 578727 h 918356"/>
              <a:gd name="connsiteX37" fmla="*/ 2693698 w 9517857"/>
              <a:gd name="connsiteY37" fmla="*/ 560029 h 918356"/>
              <a:gd name="connsiteX38" fmla="*/ 2699673 w 9517857"/>
              <a:gd name="connsiteY38" fmla="*/ 556400 h 918356"/>
              <a:gd name="connsiteX39" fmla="*/ 2727306 w 9517857"/>
              <a:gd name="connsiteY39" fmla="*/ 550698 h 918356"/>
              <a:gd name="connsiteX40" fmla="*/ 2730451 w 9517857"/>
              <a:gd name="connsiteY40" fmla="*/ 538058 h 918356"/>
              <a:gd name="connsiteX41" fmla="*/ 2768713 w 9517857"/>
              <a:gd name="connsiteY41" fmla="*/ 521575 h 918356"/>
              <a:gd name="connsiteX42" fmla="*/ 2820868 w 9517857"/>
              <a:gd name="connsiteY42" fmla="*/ 514160 h 918356"/>
              <a:gd name="connsiteX43" fmla="*/ 3073635 w 9517857"/>
              <a:gd name="connsiteY43" fmla="*/ 491294 h 918356"/>
              <a:gd name="connsiteX44" fmla="*/ 3222071 w 9517857"/>
              <a:gd name="connsiteY44" fmla="*/ 470559 h 918356"/>
              <a:gd name="connsiteX45" fmla="*/ 3274069 w 9517857"/>
              <a:gd name="connsiteY45" fmla="*/ 451605 h 918356"/>
              <a:gd name="connsiteX46" fmla="*/ 3349632 w 9517857"/>
              <a:gd name="connsiteY46" fmla="*/ 432583 h 918356"/>
              <a:gd name="connsiteX47" fmla="*/ 3479593 w 9517857"/>
              <a:gd name="connsiteY47" fmla="*/ 390437 h 918356"/>
              <a:gd name="connsiteX48" fmla="*/ 3660110 w 9517857"/>
              <a:gd name="connsiteY48" fmla="*/ 348726 h 918356"/>
              <a:gd name="connsiteX49" fmla="*/ 3750023 w 9517857"/>
              <a:gd name="connsiteY49" fmla="*/ 370678 h 918356"/>
              <a:gd name="connsiteX50" fmla="*/ 3844133 w 9517857"/>
              <a:gd name="connsiteY50" fmla="*/ 360648 h 918356"/>
              <a:gd name="connsiteX51" fmla="*/ 3913545 w 9517857"/>
              <a:gd name="connsiteY51" fmla="*/ 344235 h 918356"/>
              <a:gd name="connsiteX52" fmla="*/ 4266740 w 9517857"/>
              <a:gd name="connsiteY52" fmla="*/ 361454 h 918356"/>
              <a:gd name="connsiteX53" fmla="*/ 4430770 w 9517857"/>
              <a:gd name="connsiteY53" fmla="*/ 342643 h 918356"/>
              <a:gd name="connsiteX54" fmla="*/ 4512664 w 9517857"/>
              <a:gd name="connsiteY54" fmla="*/ 319948 h 918356"/>
              <a:gd name="connsiteX55" fmla="*/ 4616423 w 9517857"/>
              <a:gd name="connsiteY55" fmla="*/ 290914 h 918356"/>
              <a:gd name="connsiteX56" fmla="*/ 4691675 w 9517857"/>
              <a:gd name="connsiteY56" fmla="*/ 254011 h 918356"/>
              <a:gd name="connsiteX57" fmla="*/ 4689051 w 9517857"/>
              <a:gd name="connsiteY57" fmla="*/ 250968 h 918356"/>
              <a:gd name="connsiteX58" fmla="*/ 4719994 w 9517857"/>
              <a:gd name="connsiteY58" fmla="*/ 245307 h 918356"/>
              <a:gd name="connsiteX59" fmla="*/ 4752894 w 9517857"/>
              <a:gd name="connsiteY59" fmla="*/ 239875 h 918356"/>
              <a:gd name="connsiteX60" fmla="*/ 4769329 w 9517857"/>
              <a:gd name="connsiteY60" fmla="*/ 233585 h 918356"/>
              <a:gd name="connsiteX61" fmla="*/ 4775634 w 9517857"/>
              <a:gd name="connsiteY61" fmla="*/ 234063 h 918356"/>
              <a:gd name="connsiteX62" fmla="*/ 4790452 w 9517857"/>
              <a:gd name="connsiteY62" fmla="*/ 233572 h 918356"/>
              <a:gd name="connsiteX63" fmla="*/ 4789062 w 9517857"/>
              <a:gd name="connsiteY63" fmla="*/ 241924 h 918356"/>
              <a:gd name="connsiteX64" fmla="*/ 4827826 w 9517857"/>
              <a:gd name="connsiteY64" fmla="*/ 246977 h 918356"/>
              <a:gd name="connsiteX65" fmla="*/ 4892569 w 9517857"/>
              <a:gd name="connsiteY65" fmla="*/ 249933 h 918356"/>
              <a:gd name="connsiteX66" fmla="*/ 4896611 w 9517857"/>
              <a:gd name="connsiteY66" fmla="*/ 240448 h 918356"/>
              <a:gd name="connsiteX67" fmla="*/ 4917286 w 9517857"/>
              <a:gd name="connsiteY67" fmla="*/ 243659 h 918356"/>
              <a:gd name="connsiteX68" fmla="*/ 4981173 w 9517857"/>
              <a:gd name="connsiteY68" fmla="*/ 247103 h 918356"/>
              <a:gd name="connsiteX69" fmla="*/ 5060397 w 9517857"/>
              <a:gd name="connsiteY69" fmla="*/ 263688 h 918356"/>
              <a:gd name="connsiteX70" fmla="*/ 5252996 w 9517857"/>
              <a:gd name="connsiteY70" fmla="*/ 270655 h 918356"/>
              <a:gd name="connsiteX71" fmla="*/ 5358056 w 9517857"/>
              <a:gd name="connsiteY71" fmla="*/ 247248 h 918356"/>
              <a:gd name="connsiteX72" fmla="*/ 5426496 w 9517857"/>
              <a:gd name="connsiteY72" fmla="*/ 235142 h 918356"/>
              <a:gd name="connsiteX73" fmla="*/ 5497161 w 9517857"/>
              <a:gd name="connsiteY73" fmla="*/ 228808 h 918356"/>
              <a:gd name="connsiteX74" fmla="*/ 5826043 w 9517857"/>
              <a:gd name="connsiteY74" fmla="*/ 148073 h 918356"/>
              <a:gd name="connsiteX75" fmla="*/ 6013415 w 9517857"/>
              <a:gd name="connsiteY75" fmla="*/ 137316 h 918356"/>
              <a:gd name="connsiteX76" fmla="*/ 6080994 w 9517857"/>
              <a:gd name="connsiteY76" fmla="*/ 142938 h 918356"/>
              <a:gd name="connsiteX77" fmla="*/ 6194152 w 9517857"/>
              <a:gd name="connsiteY77" fmla="*/ 151772 h 918356"/>
              <a:gd name="connsiteX78" fmla="*/ 6281379 w 9517857"/>
              <a:gd name="connsiteY78" fmla="*/ 181626 h 918356"/>
              <a:gd name="connsiteX79" fmla="*/ 6374947 w 9517857"/>
              <a:gd name="connsiteY79" fmla="*/ 179799 h 918356"/>
              <a:gd name="connsiteX80" fmla="*/ 6448518 w 9517857"/>
              <a:gd name="connsiteY80" fmla="*/ 164378 h 918356"/>
              <a:gd name="connsiteX81" fmla="*/ 6544700 w 9517857"/>
              <a:gd name="connsiteY81" fmla="*/ 167161 h 918356"/>
              <a:gd name="connsiteX82" fmla="*/ 6648353 w 9517857"/>
              <a:gd name="connsiteY82" fmla="*/ 172250 h 918356"/>
              <a:gd name="connsiteX83" fmla="*/ 6736227 w 9517857"/>
              <a:gd name="connsiteY83" fmla="*/ 173216 h 918356"/>
              <a:gd name="connsiteX84" fmla="*/ 6977218 w 9517857"/>
              <a:gd name="connsiteY84" fmla="*/ 184289 h 918356"/>
              <a:gd name="connsiteX85" fmla="*/ 7065221 w 9517857"/>
              <a:gd name="connsiteY85" fmla="*/ 227531 h 918356"/>
              <a:gd name="connsiteX86" fmla="*/ 7366876 w 9517857"/>
              <a:gd name="connsiteY86" fmla="*/ 248468 h 918356"/>
              <a:gd name="connsiteX87" fmla="*/ 7565449 w 9517857"/>
              <a:gd name="connsiteY87" fmla="*/ 258950 h 918356"/>
              <a:gd name="connsiteX88" fmla="*/ 7599285 w 9517857"/>
              <a:gd name="connsiteY88" fmla="*/ 266021 h 918356"/>
              <a:gd name="connsiteX89" fmla="*/ 7644411 w 9517857"/>
              <a:gd name="connsiteY89" fmla="*/ 258986 h 918356"/>
              <a:gd name="connsiteX90" fmla="*/ 7825110 w 9517857"/>
              <a:gd name="connsiteY90" fmla="*/ 229109 h 918356"/>
              <a:gd name="connsiteX91" fmla="*/ 7965804 w 9517857"/>
              <a:gd name="connsiteY91" fmla="*/ 190545 h 918356"/>
              <a:gd name="connsiteX92" fmla="*/ 8147401 w 9517857"/>
              <a:gd name="connsiteY92" fmla="*/ 205617 h 918356"/>
              <a:gd name="connsiteX93" fmla="*/ 8256033 w 9517857"/>
              <a:gd name="connsiteY93" fmla="*/ 193713 h 918356"/>
              <a:gd name="connsiteX94" fmla="*/ 8410677 w 9517857"/>
              <a:gd name="connsiteY94" fmla="*/ 172167 h 918356"/>
              <a:gd name="connsiteX95" fmla="*/ 8617841 w 9517857"/>
              <a:gd name="connsiteY95" fmla="*/ 155167 h 918356"/>
              <a:gd name="connsiteX96" fmla="*/ 8715976 w 9517857"/>
              <a:gd name="connsiteY96" fmla="*/ 178374 h 918356"/>
              <a:gd name="connsiteX97" fmla="*/ 8778827 w 9517857"/>
              <a:gd name="connsiteY97" fmla="*/ 172936 h 918356"/>
              <a:gd name="connsiteX98" fmla="*/ 8840778 w 9517857"/>
              <a:gd name="connsiteY98" fmla="*/ 143149 h 918356"/>
              <a:gd name="connsiteX99" fmla="*/ 9010380 w 9517857"/>
              <a:gd name="connsiteY99" fmla="*/ 91891 h 918356"/>
              <a:gd name="connsiteX100" fmla="*/ 9110856 w 9517857"/>
              <a:gd name="connsiteY100" fmla="*/ 70997 h 918356"/>
              <a:gd name="connsiteX101" fmla="*/ 9268817 w 9517857"/>
              <a:gd name="connsiteY101" fmla="*/ 53082 h 918356"/>
              <a:gd name="connsiteX102" fmla="*/ 9316667 w 9517857"/>
              <a:gd name="connsiteY102" fmla="*/ 45047 h 918356"/>
              <a:gd name="connsiteX103" fmla="*/ 9428209 w 9517857"/>
              <a:gd name="connsiteY103" fmla="*/ 29923 h 918356"/>
              <a:gd name="connsiteX104" fmla="*/ 9517856 w 9517857"/>
              <a:gd name="connsiteY104" fmla="*/ 0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727985 w 9517857"/>
              <a:gd name="connsiteY17" fmla="*/ 719826 h 918356"/>
              <a:gd name="connsiteX18" fmla="*/ 778982 w 9517857"/>
              <a:gd name="connsiteY18" fmla="*/ 710142 h 918356"/>
              <a:gd name="connsiteX19" fmla="*/ 849944 w 9517857"/>
              <a:gd name="connsiteY19" fmla="*/ 717987 h 918356"/>
              <a:gd name="connsiteX20" fmla="*/ 901402 w 9517857"/>
              <a:gd name="connsiteY20" fmla="*/ 729045 h 918356"/>
              <a:gd name="connsiteX21" fmla="*/ 930946 w 9517857"/>
              <a:gd name="connsiteY21" fmla="*/ 734046 h 918356"/>
              <a:gd name="connsiteX22" fmla="*/ 986250 w 9517857"/>
              <a:gd name="connsiteY22" fmla="*/ 713530 h 918356"/>
              <a:gd name="connsiteX23" fmla="*/ 1013752 w 9517857"/>
              <a:gd name="connsiteY23" fmla="*/ 713361 h 918356"/>
              <a:gd name="connsiteX24" fmla="*/ 1023734 w 9517857"/>
              <a:gd name="connsiteY24" fmla="*/ 718571 h 918356"/>
              <a:gd name="connsiteX25" fmla="*/ 1063207 w 9517857"/>
              <a:gd name="connsiteY25" fmla="*/ 715651 h 918356"/>
              <a:gd name="connsiteX26" fmla="*/ 1081980 w 9517857"/>
              <a:gd name="connsiteY26" fmla="*/ 738455 h 918356"/>
              <a:gd name="connsiteX27" fmla="*/ 1218120 w 9517857"/>
              <a:gd name="connsiteY27" fmla="*/ 713280 h 918356"/>
              <a:gd name="connsiteX28" fmla="*/ 1397459 w 9517857"/>
              <a:gd name="connsiteY28" fmla="*/ 691190 h 918356"/>
              <a:gd name="connsiteX29" fmla="*/ 1580688 w 9517857"/>
              <a:gd name="connsiteY29" fmla="*/ 693697 h 918356"/>
              <a:gd name="connsiteX30" fmla="*/ 1772334 w 9517857"/>
              <a:gd name="connsiteY30" fmla="*/ 710640 h 918356"/>
              <a:gd name="connsiteX31" fmla="*/ 2002561 w 9517857"/>
              <a:gd name="connsiteY31" fmla="*/ 659917 h 918356"/>
              <a:gd name="connsiteX32" fmla="*/ 2135144 w 9517857"/>
              <a:gd name="connsiteY32" fmla="*/ 636501 h 918356"/>
              <a:gd name="connsiteX33" fmla="*/ 2440292 w 9517857"/>
              <a:gd name="connsiteY33" fmla="*/ 593862 h 918356"/>
              <a:gd name="connsiteX34" fmla="*/ 2547829 w 9517857"/>
              <a:gd name="connsiteY34" fmla="*/ 566150 h 918356"/>
              <a:gd name="connsiteX35" fmla="*/ 2658055 w 9517857"/>
              <a:gd name="connsiteY35" fmla="*/ 578727 h 918356"/>
              <a:gd name="connsiteX36" fmla="*/ 2693698 w 9517857"/>
              <a:gd name="connsiteY36" fmla="*/ 560029 h 918356"/>
              <a:gd name="connsiteX37" fmla="*/ 2699673 w 9517857"/>
              <a:gd name="connsiteY37" fmla="*/ 556400 h 918356"/>
              <a:gd name="connsiteX38" fmla="*/ 2727306 w 9517857"/>
              <a:gd name="connsiteY38" fmla="*/ 550698 h 918356"/>
              <a:gd name="connsiteX39" fmla="*/ 2730451 w 9517857"/>
              <a:gd name="connsiteY39" fmla="*/ 538058 h 918356"/>
              <a:gd name="connsiteX40" fmla="*/ 2768713 w 9517857"/>
              <a:gd name="connsiteY40" fmla="*/ 521575 h 918356"/>
              <a:gd name="connsiteX41" fmla="*/ 2820868 w 9517857"/>
              <a:gd name="connsiteY41" fmla="*/ 514160 h 918356"/>
              <a:gd name="connsiteX42" fmla="*/ 3073635 w 9517857"/>
              <a:gd name="connsiteY42" fmla="*/ 491294 h 918356"/>
              <a:gd name="connsiteX43" fmla="*/ 3222071 w 9517857"/>
              <a:gd name="connsiteY43" fmla="*/ 470559 h 918356"/>
              <a:gd name="connsiteX44" fmla="*/ 3274069 w 9517857"/>
              <a:gd name="connsiteY44" fmla="*/ 451605 h 918356"/>
              <a:gd name="connsiteX45" fmla="*/ 3349632 w 9517857"/>
              <a:gd name="connsiteY45" fmla="*/ 432583 h 918356"/>
              <a:gd name="connsiteX46" fmla="*/ 3479593 w 9517857"/>
              <a:gd name="connsiteY46" fmla="*/ 390437 h 918356"/>
              <a:gd name="connsiteX47" fmla="*/ 3660110 w 9517857"/>
              <a:gd name="connsiteY47" fmla="*/ 348726 h 918356"/>
              <a:gd name="connsiteX48" fmla="*/ 3750023 w 9517857"/>
              <a:gd name="connsiteY48" fmla="*/ 370678 h 918356"/>
              <a:gd name="connsiteX49" fmla="*/ 3844133 w 9517857"/>
              <a:gd name="connsiteY49" fmla="*/ 360648 h 918356"/>
              <a:gd name="connsiteX50" fmla="*/ 3913545 w 9517857"/>
              <a:gd name="connsiteY50" fmla="*/ 344235 h 918356"/>
              <a:gd name="connsiteX51" fmla="*/ 4266740 w 9517857"/>
              <a:gd name="connsiteY51" fmla="*/ 361454 h 918356"/>
              <a:gd name="connsiteX52" fmla="*/ 4430770 w 9517857"/>
              <a:gd name="connsiteY52" fmla="*/ 342643 h 918356"/>
              <a:gd name="connsiteX53" fmla="*/ 4512664 w 9517857"/>
              <a:gd name="connsiteY53" fmla="*/ 319948 h 918356"/>
              <a:gd name="connsiteX54" fmla="*/ 4616423 w 9517857"/>
              <a:gd name="connsiteY54" fmla="*/ 290914 h 918356"/>
              <a:gd name="connsiteX55" fmla="*/ 4691675 w 9517857"/>
              <a:gd name="connsiteY55" fmla="*/ 254011 h 918356"/>
              <a:gd name="connsiteX56" fmla="*/ 4689051 w 9517857"/>
              <a:gd name="connsiteY56" fmla="*/ 250968 h 918356"/>
              <a:gd name="connsiteX57" fmla="*/ 4719994 w 9517857"/>
              <a:gd name="connsiteY57" fmla="*/ 245307 h 918356"/>
              <a:gd name="connsiteX58" fmla="*/ 4752894 w 9517857"/>
              <a:gd name="connsiteY58" fmla="*/ 239875 h 918356"/>
              <a:gd name="connsiteX59" fmla="*/ 4769329 w 9517857"/>
              <a:gd name="connsiteY59" fmla="*/ 233585 h 918356"/>
              <a:gd name="connsiteX60" fmla="*/ 4775634 w 9517857"/>
              <a:gd name="connsiteY60" fmla="*/ 234063 h 918356"/>
              <a:gd name="connsiteX61" fmla="*/ 4790452 w 9517857"/>
              <a:gd name="connsiteY61" fmla="*/ 233572 h 918356"/>
              <a:gd name="connsiteX62" fmla="*/ 4789062 w 9517857"/>
              <a:gd name="connsiteY62" fmla="*/ 241924 h 918356"/>
              <a:gd name="connsiteX63" fmla="*/ 4827826 w 9517857"/>
              <a:gd name="connsiteY63" fmla="*/ 246977 h 918356"/>
              <a:gd name="connsiteX64" fmla="*/ 4892569 w 9517857"/>
              <a:gd name="connsiteY64" fmla="*/ 249933 h 918356"/>
              <a:gd name="connsiteX65" fmla="*/ 4896611 w 9517857"/>
              <a:gd name="connsiteY65" fmla="*/ 240448 h 918356"/>
              <a:gd name="connsiteX66" fmla="*/ 4917286 w 9517857"/>
              <a:gd name="connsiteY66" fmla="*/ 243659 h 918356"/>
              <a:gd name="connsiteX67" fmla="*/ 4981173 w 9517857"/>
              <a:gd name="connsiteY67" fmla="*/ 247103 h 918356"/>
              <a:gd name="connsiteX68" fmla="*/ 5060397 w 9517857"/>
              <a:gd name="connsiteY68" fmla="*/ 263688 h 918356"/>
              <a:gd name="connsiteX69" fmla="*/ 5252996 w 9517857"/>
              <a:gd name="connsiteY69" fmla="*/ 270655 h 918356"/>
              <a:gd name="connsiteX70" fmla="*/ 5358056 w 9517857"/>
              <a:gd name="connsiteY70" fmla="*/ 247248 h 918356"/>
              <a:gd name="connsiteX71" fmla="*/ 5426496 w 9517857"/>
              <a:gd name="connsiteY71" fmla="*/ 235142 h 918356"/>
              <a:gd name="connsiteX72" fmla="*/ 5497161 w 9517857"/>
              <a:gd name="connsiteY72" fmla="*/ 228808 h 918356"/>
              <a:gd name="connsiteX73" fmla="*/ 5826043 w 9517857"/>
              <a:gd name="connsiteY73" fmla="*/ 148073 h 918356"/>
              <a:gd name="connsiteX74" fmla="*/ 6013415 w 9517857"/>
              <a:gd name="connsiteY74" fmla="*/ 137316 h 918356"/>
              <a:gd name="connsiteX75" fmla="*/ 6080994 w 9517857"/>
              <a:gd name="connsiteY75" fmla="*/ 142938 h 918356"/>
              <a:gd name="connsiteX76" fmla="*/ 6194152 w 9517857"/>
              <a:gd name="connsiteY76" fmla="*/ 151772 h 918356"/>
              <a:gd name="connsiteX77" fmla="*/ 6281379 w 9517857"/>
              <a:gd name="connsiteY77" fmla="*/ 181626 h 918356"/>
              <a:gd name="connsiteX78" fmla="*/ 6374947 w 9517857"/>
              <a:gd name="connsiteY78" fmla="*/ 179799 h 918356"/>
              <a:gd name="connsiteX79" fmla="*/ 6448518 w 9517857"/>
              <a:gd name="connsiteY79" fmla="*/ 164378 h 918356"/>
              <a:gd name="connsiteX80" fmla="*/ 6544700 w 9517857"/>
              <a:gd name="connsiteY80" fmla="*/ 167161 h 918356"/>
              <a:gd name="connsiteX81" fmla="*/ 6648353 w 9517857"/>
              <a:gd name="connsiteY81" fmla="*/ 172250 h 918356"/>
              <a:gd name="connsiteX82" fmla="*/ 6736227 w 9517857"/>
              <a:gd name="connsiteY82" fmla="*/ 173216 h 918356"/>
              <a:gd name="connsiteX83" fmla="*/ 6977218 w 9517857"/>
              <a:gd name="connsiteY83" fmla="*/ 184289 h 918356"/>
              <a:gd name="connsiteX84" fmla="*/ 7065221 w 9517857"/>
              <a:gd name="connsiteY84" fmla="*/ 227531 h 918356"/>
              <a:gd name="connsiteX85" fmla="*/ 7366876 w 9517857"/>
              <a:gd name="connsiteY85" fmla="*/ 248468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4 w 9517857"/>
              <a:gd name="connsiteY90" fmla="*/ 19054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410677 w 9517857"/>
              <a:gd name="connsiteY93" fmla="*/ 172167 h 918356"/>
              <a:gd name="connsiteX94" fmla="*/ 8617841 w 9517857"/>
              <a:gd name="connsiteY94" fmla="*/ 155167 h 918356"/>
              <a:gd name="connsiteX95" fmla="*/ 8715976 w 9517857"/>
              <a:gd name="connsiteY95" fmla="*/ 178374 h 918356"/>
              <a:gd name="connsiteX96" fmla="*/ 8778827 w 9517857"/>
              <a:gd name="connsiteY96" fmla="*/ 172936 h 918356"/>
              <a:gd name="connsiteX97" fmla="*/ 8840778 w 9517857"/>
              <a:gd name="connsiteY97" fmla="*/ 143149 h 918356"/>
              <a:gd name="connsiteX98" fmla="*/ 9010380 w 9517857"/>
              <a:gd name="connsiteY98" fmla="*/ 91891 h 918356"/>
              <a:gd name="connsiteX99" fmla="*/ 9110856 w 9517857"/>
              <a:gd name="connsiteY99" fmla="*/ 70997 h 918356"/>
              <a:gd name="connsiteX100" fmla="*/ 9268817 w 9517857"/>
              <a:gd name="connsiteY100" fmla="*/ 53082 h 918356"/>
              <a:gd name="connsiteX101" fmla="*/ 9316667 w 9517857"/>
              <a:gd name="connsiteY101" fmla="*/ 45047 h 918356"/>
              <a:gd name="connsiteX102" fmla="*/ 9428209 w 9517857"/>
              <a:gd name="connsiteY102" fmla="*/ 29923 h 918356"/>
              <a:gd name="connsiteX103" fmla="*/ 9517856 w 9517857"/>
              <a:gd name="connsiteY103" fmla="*/ 0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727985 w 9517857"/>
              <a:gd name="connsiteY17" fmla="*/ 719826 h 918356"/>
              <a:gd name="connsiteX18" fmla="*/ 778982 w 9517857"/>
              <a:gd name="connsiteY18" fmla="*/ 710142 h 918356"/>
              <a:gd name="connsiteX19" fmla="*/ 849944 w 9517857"/>
              <a:gd name="connsiteY19" fmla="*/ 717987 h 918356"/>
              <a:gd name="connsiteX20" fmla="*/ 901402 w 9517857"/>
              <a:gd name="connsiteY20" fmla="*/ 729045 h 918356"/>
              <a:gd name="connsiteX21" fmla="*/ 930946 w 9517857"/>
              <a:gd name="connsiteY21" fmla="*/ 734046 h 918356"/>
              <a:gd name="connsiteX22" fmla="*/ 986250 w 9517857"/>
              <a:gd name="connsiteY22" fmla="*/ 713530 h 918356"/>
              <a:gd name="connsiteX23" fmla="*/ 1013752 w 9517857"/>
              <a:gd name="connsiteY23" fmla="*/ 713361 h 918356"/>
              <a:gd name="connsiteX24" fmla="*/ 1023734 w 9517857"/>
              <a:gd name="connsiteY24" fmla="*/ 718571 h 918356"/>
              <a:gd name="connsiteX25" fmla="*/ 1063207 w 9517857"/>
              <a:gd name="connsiteY25" fmla="*/ 715651 h 918356"/>
              <a:gd name="connsiteX26" fmla="*/ 1081980 w 9517857"/>
              <a:gd name="connsiteY26" fmla="*/ 738455 h 918356"/>
              <a:gd name="connsiteX27" fmla="*/ 1218120 w 9517857"/>
              <a:gd name="connsiteY27" fmla="*/ 713280 h 918356"/>
              <a:gd name="connsiteX28" fmla="*/ 1397459 w 9517857"/>
              <a:gd name="connsiteY28" fmla="*/ 691190 h 918356"/>
              <a:gd name="connsiteX29" fmla="*/ 1580688 w 9517857"/>
              <a:gd name="connsiteY29" fmla="*/ 693697 h 918356"/>
              <a:gd name="connsiteX30" fmla="*/ 1772334 w 9517857"/>
              <a:gd name="connsiteY30" fmla="*/ 710640 h 918356"/>
              <a:gd name="connsiteX31" fmla="*/ 2002561 w 9517857"/>
              <a:gd name="connsiteY31" fmla="*/ 659917 h 918356"/>
              <a:gd name="connsiteX32" fmla="*/ 2135144 w 9517857"/>
              <a:gd name="connsiteY32" fmla="*/ 636501 h 918356"/>
              <a:gd name="connsiteX33" fmla="*/ 2440292 w 9517857"/>
              <a:gd name="connsiteY33" fmla="*/ 593862 h 918356"/>
              <a:gd name="connsiteX34" fmla="*/ 2547829 w 9517857"/>
              <a:gd name="connsiteY34" fmla="*/ 566150 h 918356"/>
              <a:gd name="connsiteX35" fmla="*/ 2658055 w 9517857"/>
              <a:gd name="connsiteY35" fmla="*/ 578727 h 918356"/>
              <a:gd name="connsiteX36" fmla="*/ 2693698 w 9517857"/>
              <a:gd name="connsiteY36" fmla="*/ 560029 h 918356"/>
              <a:gd name="connsiteX37" fmla="*/ 2699673 w 9517857"/>
              <a:gd name="connsiteY37" fmla="*/ 556400 h 918356"/>
              <a:gd name="connsiteX38" fmla="*/ 2727306 w 9517857"/>
              <a:gd name="connsiteY38" fmla="*/ 550698 h 918356"/>
              <a:gd name="connsiteX39" fmla="*/ 2730451 w 9517857"/>
              <a:gd name="connsiteY39" fmla="*/ 538058 h 918356"/>
              <a:gd name="connsiteX40" fmla="*/ 2768713 w 9517857"/>
              <a:gd name="connsiteY40" fmla="*/ 521575 h 918356"/>
              <a:gd name="connsiteX41" fmla="*/ 2820868 w 9517857"/>
              <a:gd name="connsiteY41" fmla="*/ 514160 h 918356"/>
              <a:gd name="connsiteX42" fmla="*/ 3073635 w 9517857"/>
              <a:gd name="connsiteY42" fmla="*/ 491294 h 918356"/>
              <a:gd name="connsiteX43" fmla="*/ 3222071 w 9517857"/>
              <a:gd name="connsiteY43" fmla="*/ 470559 h 918356"/>
              <a:gd name="connsiteX44" fmla="*/ 3274069 w 9517857"/>
              <a:gd name="connsiteY44" fmla="*/ 451605 h 918356"/>
              <a:gd name="connsiteX45" fmla="*/ 3349632 w 9517857"/>
              <a:gd name="connsiteY45" fmla="*/ 432583 h 918356"/>
              <a:gd name="connsiteX46" fmla="*/ 3479593 w 9517857"/>
              <a:gd name="connsiteY46" fmla="*/ 390437 h 918356"/>
              <a:gd name="connsiteX47" fmla="*/ 3660110 w 9517857"/>
              <a:gd name="connsiteY47" fmla="*/ 348726 h 918356"/>
              <a:gd name="connsiteX48" fmla="*/ 3750023 w 9517857"/>
              <a:gd name="connsiteY48" fmla="*/ 370678 h 918356"/>
              <a:gd name="connsiteX49" fmla="*/ 3844133 w 9517857"/>
              <a:gd name="connsiteY49" fmla="*/ 360648 h 918356"/>
              <a:gd name="connsiteX50" fmla="*/ 3913545 w 9517857"/>
              <a:gd name="connsiteY50" fmla="*/ 344235 h 918356"/>
              <a:gd name="connsiteX51" fmla="*/ 4266740 w 9517857"/>
              <a:gd name="connsiteY51" fmla="*/ 361454 h 918356"/>
              <a:gd name="connsiteX52" fmla="*/ 4430770 w 9517857"/>
              <a:gd name="connsiteY52" fmla="*/ 342643 h 918356"/>
              <a:gd name="connsiteX53" fmla="*/ 4512664 w 9517857"/>
              <a:gd name="connsiteY53" fmla="*/ 319948 h 918356"/>
              <a:gd name="connsiteX54" fmla="*/ 4616423 w 9517857"/>
              <a:gd name="connsiteY54" fmla="*/ 290914 h 918356"/>
              <a:gd name="connsiteX55" fmla="*/ 4691675 w 9517857"/>
              <a:gd name="connsiteY55" fmla="*/ 254011 h 918356"/>
              <a:gd name="connsiteX56" fmla="*/ 4689051 w 9517857"/>
              <a:gd name="connsiteY56" fmla="*/ 250968 h 918356"/>
              <a:gd name="connsiteX57" fmla="*/ 4719994 w 9517857"/>
              <a:gd name="connsiteY57" fmla="*/ 245307 h 918356"/>
              <a:gd name="connsiteX58" fmla="*/ 4752894 w 9517857"/>
              <a:gd name="connsiteY58" fmla="*/ 239875 h 918356"/>
              <a:gd name="connsiteX59" fmla="*/ 4769329 w 9517857"/>
              <a:gd name="connsiteY59" fmla="*/ 233585 h 918356"/>
              <a:gd name="connsiteX60" fmla="*/ 4775634 w 9517857"/>
              <a:gd name="connsiteY60" fmla="*/ 234063 h 918356"/>
              <a:gd name="connsiteX61" fmla="*/ 4790452 w 9517857"/>
              <a:gd name="connsiteY61" fmla="*/ 233572 h 918356"/>
              <a:gd name="connsiteX62" fmla="*/ 4789062 w 9517857"/>
              <a:gd name="connsiteY62" fmla="*/ 241924 h 918356"/>
              <a:gd name="connsiteX63" fmla="*/ 4827826 w 9517857"/>
              <a:gd name="connsiteY63" fmla="*/ 246977 h 918356"/>
              <a:gd name="connsiteX64" fmla="*/ 4892569 w 9517857"/>
              <a:gd name="connsiteY64" fmla="*/ 249933 h 918356"/>
              <a:gd name="connsiteX65" fmla="*/ 4896611 w 9517857"/>
              <a:gd name="connsiteY65" fmla="*/ 240448 h 918356"/>
              <a:gd name="connsiteX66" fmla="*/ 4917286 w 9517857"/>
              <a:gd name="connsiteY66" fmla="*/ 243659 h 918356"/>
              <a:gd name="connsiteX67" fmla="*/ 4981173 w 9517857"/>
              <a:gd name="connsiteY67" fmla="*/ 247103 h 918356"/>
              <a:gd name="connsiteX68" fmla="*/ 5060397 w 9517857"/>
              <a:gd name="connsiteY68" fmla="*/ 263688 h 918356"/>
              <a:gd name="connsiteX69" fmla="*/ 5252996 w 9517857"/>
              <a:gd name="connsiteY69" fmla="*/ 270655 h 918356"/>
              <a:gd name="connsiteX70" fmla="*/ 5358056 w 9517857"/>
              <a:gd name="connsiteY70" fmla="*/ 247248 h 918356"/>
              <a:gd name="connsiteX71" fmla="*/ 5426496 w 9517857"/>
              <a:gd name="connsiteY71" fmla="*/ 235142 h 918356"/>
              <a:gd name="connsiteX72" fmla="*/ 5497161 w 9517857"/>
              <a:gd name="connsiteY72" fmla="*/ 228808 h 918356"/>
              <a:gd name="connsiteX73" fmla="*/ 5826043 w 9517857"/>
              <a:gd name="connsiteY73" fmla="*/ 148073 h 918356"/>
              <a:gd name="connsiteX74" fmla="*/ 6013415 w 9517857"/>
              <a:gd name="connsiteY74" fmla="*/ 137316 h 918356"/>
              <a:gd name="connsiteX75" fmla="*/ 6080994 w 9517857"/>
              <a:gd name="connsiteY75" fmla="*/ 142938 h 918356"/>
              <a:gd name="connsiteX76" fmla="*/ 6194152 w 9517857"/>
              <a:gd name="connsiteY76" fmla="*/ 151772 h 918356"/>
              <a:gd name="connsiteX77" fmla="*/ 6281379 w 9517857"/>
              <a:gd name="connsiteY77" fmla="*/ 181626 h 918356"/>
              <a:gd name="connsiteX78" fmla="*/ 6374947 w 9517857"/>
              <a:gd name="connsiteY78" fmla="*/ 179799 h 918356"/>
              <a:gd name="connsiteX79" fmla="*/ 6448518 w 9517857"/>
              <a:gd name="connsiteY79" fmla="*/ 164378 h 918356"/>
              <a:gd name="connsiteX80" fmla="*/ 6544700 w 9517857"/>
              <a:gd name="connsiteY80" fmla="*/ 167161 h 918356"/>
              <a:gd name="connsiteX81" fmla="*/ 6648353 w 9517857"/>
              <a:gd name="connsiteY81" fmla="*/ 172250 h 918356"/>
              <a:gd name="connsiteX82" fmla="*/ 6736227 w 9517857"/>
              <a:gd name="connsiteY82" fmla="*/ 173216 h 918356"/>
              <a:gd name="connsiteX83" fmla="*/ 6977218 w 9517857"/>
              <a:gd name="connsiteY83" fmla="*/ 184289 h 918356"/>
              <a:gd name="connsiteX84" fmla="*/ 7065221 w 9517857"/>
              <a:gd name="connsiteY84" fmla="*/ 227531 h 918356"/>
              <a:gd name="connsiteX85" fmla="*/ 7366876 w 9517857"/>
              <a:gd name="connsiteY85" fmla="*/ 248468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4 w 9517857"/>
              <a:gd name="connsiteY90" fmla="*/ 19054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410677 w 9517857"/>
              <a:gd name="connsiteY93" fmla="*/ 172167 h 918356"/>
              <a:gd name="connsiteX94" fmla="*/ 8617841 w 9517857"/>
              <a:gd name="connsiteY94" fmla="*/ 155167 h 918356"/>
              <a:gd name="connsiteX95" fmla="*/ 8715976 w 9517857"/>
              <a:gd name="connsiteY95" fmla="*/ 178374 h 918356"/>
              <a:gd name="connsiteX96" fmla="*/ 8778827 w 9517857"/>
              <a:gd name="connsiteY96" fmla="*/ 172936 h 918356"/>
              <a:gd name="connsiteX97" fmla="*/ 8840778 w 9517857"/>
              <a:gd name="connsiteY97" fmla="*/ 143149 h 918356"/>
              <a:gd name="connsiteX98" fmla="*/ 9010380 w 9517857"/>
              <a:gd name="connsiteY98" fmla="*/ 91891 h 918356"/>
              <a:gd name="connsiteX99" fmla="*/ 9110856 w 9517857"/>
              <a:gd name="connsiteY99" fmla="*/ 70997 h 918356"/>
              <a:gd name="connsiteX100" fmla="*/ 9268817 w 9517857"/>
              <a:gd name="connsiteY100" fmla="*/ 53082 h 918356"/>
              <a:gd name="connsiteX101" fmla="*/ 9316667 w 9517857"/>
              <a:gd name="connsiteY101" fmla="*/ 45047 h 918356"/>
              <a:gd name="connsiteX102" fmla="*/ 9428209 w 9517857"/>
              <a:gd name="connsiteY102" fmla="*/ 29923 h 918356"/>
              <a:gd name="connsiteX103" fmla="*/ 9517856 w 9517857"/>
              <a:gd name="connsiteY103" fmla="*/ 0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727985 w 9517857"/>
              <a:gd name="connsiteY17" fmla="*/ 719826 h 918356"/>
              <a:gd name="connsiteX18" fmla="*/ 778982 w 9517857"/>
              <a:gd name="connsiteY18" fmla="*/ 710142 h 918356"/>
              <a:gd name="connsiteX19" fmla="*/ 849944 w 9517857"/>
              <a:gd name="connsiteY19" fmla="*/ 717987 h 918356"/>
              <a:gd name="connsiteX20" fmla="*/ 901402 w 9517857"/>
              <a:gd name="connsiteY20" fmla="*/ 729045 h 918356"/>
              <a:gd name="connsiteX21" fmla="*/ 930946 w 9517857"/>
              <a:gd name="connsiteY21" fmla="*/ 734046 h 918356"/>
              <a:gd name="connsiteX22" fmla="*/ 986250 w 9517857"/>
              <a:gd name="connsiteY22" fmla="*/ 713530 h 918356"/>
              <a:gd name="connsiteX23" fmla="*/ 1013752 w 9517857"/>
              <a:gd name="connsiteY23" fmla="*/ 713361 h 918356"/>
              <a:gd name="connsiteX24" fmla="*/ 1023734 w 9517857"/>
              <a:gd name="connsiteY24" fmla="*/ 718571 h 918356"/>
              <a:gd name="connsiteX25" fmla="*/ 1063207 w 9517857"/>
              <a:gd name="connsiteY25" fmla="*/ 715651 h 918356"/>
              <a:gd name="connsiteX26" fmla="*/ 1081980 w 9517857"/>
              <a:gd name="connsiteY26" fmla="*/ 738455 h 918356"/>
              <a:gd name="connsiteX27" fmla="*/ 1218120 w 9517857"/>
              <a:gd name="connsiteY27" fmla="*/ 713280 h 918356"/>
              <a:gd name="connsiteX28" fmla="*/ 1397459 w 9517857"/>
              <a:gd name="connsiteY28" fmla="*/ 691190 h 918356"/>
              <a:gd name="connsiteX29" fmla="*/ 1580688 w 9517857"/>
              <a:gd name="connsiteY29" fmla="*/ 693697 h 918356"/>
              <a:gd name="connsiteX30" fmla="*/ 1772334 w 9517857"/>
              <a:gd name="connsiteY30" fmla="*/ 710640 h 918356"/>
              <a:gd name="connsiteX31" fmla="*/ 2002561 w 9517857"/>
              <a:gd name="connsiteY31" fmla="*/ 659917 h 918356"/>
              <a:gd name="connsiteX32" fmla="*/ 2135144 w 9517857"/>
              <a:gd name="connsiteY32" fmla="*/ 636501 h 918356"/>
              <a:gd name="connsiteX33" fmla="*/ 2440292 w 9517857"/>
              <a:gd name="connsiteY33" fmla="*/ 593862 h 918356"/>
              <a:gd name="connsiteX34" fmla="*/ 2547829 w 9517857"/>
              <a:gd name="connsiteY34" fmla="*/ 566150 h 918356"/>
              <a:gd name="connsiteX35" fmla="*/ 2658055 w 9517857"/>
              <a:gd name="connsiteY35" fmla="*/ 578727 h 918356"/>
              <a:gd name="connsiteX36" fmla="*/ 2693698 w 9517857"/>
              <a:gd name="connsiteY36" fmla="*/ 560029 h 918356"/>
              <a:gd name="connsiteX37" fmla="*/ 2699673 w 9517857"/>
              <a:gd name="connsiteY37" fmla="*/ 556400 h 918356"/>
              <a:gd name="connsiteX38" fmla="*/ 2727306 w 9517857"/>
              <a:gd name="connsiteY38" fmla="*/ 550698 h 918356"/>
              <a:gd name="connsiteX39" fmla="*/ 2730451 w 9517857"/>
              <a:gd name="connsiteY39" fmla="*/ 538058 h 918356"/>
              <a:gd name="connsiteX40" fmla="*/ 2768713 w 9517857"/>
              <a:gd name="connsiteY40" fmla="*/ 521575 h 918356"/>
              <a:gd name="connsiteX41" fmla="*/ 2820868 w 9517857"/>
              <a:gd name="connsiteY41" fmla="*/ 514160 h 918356"/>
              <a:gd name="connsiteX42" fmla="*/ 3073635 w 9517857"/>
              <a:gd name="connsiteY42" fmla="*/ 491294 h 918356"/>
              <a:gd name="connsiteX43" fmla="*/ 3222071 w 9517857"/>
              <a:gd name="connsiteY43" fmla="*/ 470559 h 918356"/>
              <a:gd name="connsiteX44" fmla="*/ 3274069 w 9517857"/>
              <a:gd name="connsiteY44" fmla="*/ 451605 h 918356"/>
              <a:gd name="connsiteX45" fmla="*/ 3349632 w 9517857"/>
              <a:gd name="connsiteY45" fmla="*/ 432583 h 918356"/>
              <a:gd name="connsiteX46" fmla="*/ 3479593 w 9517857"/>
              <a:gd name="connsiteY46" fmla="*/ 390437 h 918356"/>
              <a:gd name="connsiteX47" fmla="*/ 3660110 w 9517857"/>
              <a:gd name="connsiteY47" fmla="*/ 348726 h 918356"/>
              <a:gd name="connsiteX48" fmla="*/ 3750023 w 9517857"/>
              <a:gd name="connsiteY48" fmla="*/ 370678 h 918356"/>
              <a:gd name="connsiteX49" fmla="*/ 3844133 w 9517857"/>
              <a:gd name="connsiteY49" fmla="*/ 360648 h 918356"/>
              <a:gd name="connsiteX50" fmla="*/ 3913545 w 9517857"/>
              <a:gd name="connsiteY50" fmla="*/ 344235 h 918356"/>
              <a:gd name="connsiteX51" fmla="*/ 4266740 w 9517857"/>
              <a:gd name="connsiteY51" fmla="*/ 361454 h 918356"/>
              <a:gd name="connsiteX52" fmla="*/ 4430770 w 9517857"/>
              <a:gd name="connsiteY52" fmla="*/ 342643 h 918356"/>
              <a:gd name="connsiteX53" fmla="*/ 4512664 w 9517857"/>
              <a:gd name="connsiteY53" fmla="*/ 319948 h 918356"/>
              <a:gd name="connsiteX54" fmla="*/ 4616423 w 9517857"/>
              <a:gd name="connsiteY54" fmla="*/ 290914 h 918356"/>
              <a:gd name="connsiteX55" fmla="*/ 4691675 w 9517857"/>
              <a:gd name="connsiteY55" fmla="*/ 254011 h 918356"/>
              <a:gd name="connsiteX56" fmla="*/ 4689051 w 9517857"/>
              <a:gd name="connsiteY56" fmla="*/ 250968 h 918356"/>
              <a:gd name="connsiteX57" fmla="*/ 4719994 w 9517857"/>
              <a:gd name="connsiteY57" fmla="*/ 245307 h 918356"/>
              <a:gd name="connsiteX58" fmla="*/ 4752894 w 9517857"/>
              <a:gd name="connsiteY58" fmla="*/ 239875 h 918356"/>
              <a:gd name="connsiteX59" fmla="*/ 4769329 w 9517857"/>
              <a:gd name="connsiteY59" fmla="*/ 233585 h 918356"/>
              <a:gd name="connsiteX60" fmla="*/ 4775634 w 9517857"/>
              <a:gd name="connsiteY60" fmla="*/ 234063 h 918356"/>
              <a:gd name="connsiteX61" fmla="*/ 4790452 w 9517857"/>
              <a:gd name="connsiteY61" fmla="*/ 233572 h 918356"/>
              <a:gd name="connsiteX62" fmla="*/ 4789062 w 9517857"/>
              <a:gd name="connsiteY62" fmla="*/ 241924 h 918356"/>
              <a:gd name="connsiteX63" fmla="*/ 4827826 w 9517857"/>
              <a:gd name="connsiteY63" fmla="*/ 246977 h 918356"/>
              <a:gd name="connsiteX64" fmla="*/ 4892569 w 9517857"/>
              <a:gd name="connsiteY64" fmla="*/ 249933 h 918356"/>
              <a:gd name="connsiteX65" fmla="*/ 4896611 w 9517857"/>
              <a:gd name="connsiteY65" fmla="*/ 240448 h 918356"/>
              <a:gd name="connsiteX66" fmla="*/ 4917286 w 9517857"/>
              <a:gd name="connsiteY66" fmla="*/ 243659 h 918356"/>
              <a:gd name="connsiteX67" fmla="*/ 4981173 w 9517857"/>
              <a:gd name="connsiteY67" fmla="*/ 247103 h 918356"/>
              <a:gd name="connsiteX68" fmla="*/ 5060397 w 9517857"/>
              <a:gd name="connsiteY68" fmla="*/ 263688 h 918356"/>
              <a:gd name="connsiteX69" fmla="*/ 5252996 w 9517857"/>
              <a:gd name="connsiteY69" fmla="*/ 270655 h 918356"/>
              <a:gd name="connsiteX70" fmla="*/ 5358056 w 9517857"/>
              <a:gd name="connsiteY70" fmla="*/ 247248 h 918356"/>
              <a:gd name="connsiteX71" fmla="*/ 5426496 w 9517857"/>
              <a:gd name="connsiteY71" fmla="*/ 235142 h 918356"/>
              <a:gd name="connsiteX72" fmla="*/ 5497161 w 9517857"/>
              <a:gd name="connsiteY72" fmla="*/ 228808 h 918356"/>
              <a:gd name="connsiteX73" fmla="*/ 5826043 w 9517857"/>
              <a:gd name="connsiteY73" fmla="*/ 148073 h 918356"/>
              <a:gd name="connsiteX74" fmla="*/ 6013415 w 9517857"/>
              <a:gd name="connsiteY74" fmla="*/ 137316 h 918356"/>
              <a:gd name="connsiteX75" fmla="*/ 6080994 w 9517857"/>
              <a:gd name="connsiteY75" fmla="*/ 142938 h 918356"/>
              <a:gd name="connsiteX76" fmla="*/ 6194152 w 9517857"/>
              <a:gd name="connsiteY76" fmla="*/ 151772 h 918356"/>
              <a:gd name="connsiteX77" fmla="*/ 6281379 w 9517857"/>
              <a:gd name="connsiteY77" fmla="*/ 181626 h 918356"/>
              <a:gd name="connsiteX78" fmla="*/ 6374947 w 9517857"/>
              <a:gd name="connsiteY78" fmla="*/ 179799 h 918356"/>
              <a:gd name="connsiteX79" fmla="*/ 6448518 w 9517857"/>
              <a:gd name="connsiteY79" fmla="*/ 164378 h 918356"/>
              <a:gd name="connsiteX80" fmla="*/ 6544700 w 9517857"/>
              <a:gd name="connsiteY80" fmla="*/ 167161 h 918356"/>
              <a:gd name="connsiteX81" fmla="*/ 6648353 w 9517857"/>
              <a:gd name="connsiteY81" fmla="*/ 172250 h 918356"/>
              <a:gd name="connsiteX82" fmla="*/ 6736227 w 9517857"/>
              <a:gd name="connsiteY82" fmla="*/ 173216 h 918356"/>
              <a:gd name="connsiteX83" fmla="*/ 6977218 w 9517857"/>
              <a:gd name="connsiteY83" fmla="*/ 184289 h 918356"/>
              <a:gd name="connsiteX84" fmla="*/ 7065221 w 9517857"/>
              <a:gd name="connsiteY84" fmla="*/ 227531 h 918356"/>
              <a:gd name="connsiteX85" fmla="*/ 7366876 w 9517857"/>
              <a:gd name="connsiteY85" fmla="*/ 248468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4 w 9517857"/>
              <a:gd name="connsiteY90" fmla="*/ 19054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410677 w 9517857"/>
              <a:gd name="connsiteY93" fmla="*/ 172167 h 918356"/>
              <a:gd name="connsiteX94" fmla="*/ 8617841 w 9517857"/>
              <a:gd name="connsiteY94" fmla="*/ 155167 h 918356"/>
              <a:gd name="connsiteX95" fmla="*/ 8715976 w 9517857"/>
              <a:gd name="connsiteY95" fmla="*/ 178374 h 918356"/>
              <a:gd name="connsiteX96" fmla="*/ 8778827 w 9517857"/>
              <a:gd name="connsiteY96" fmla="*/ 172936 h 918356"/>
              <a:gd name="connsiteX97" fmla="*/ 8840778 w 9517857"/>
              <a:gd name="connsiteY97" fmla="*/ 143149 h 918356"/>
              <a:gd name="connsiteX98" fmla="*/ 9010380 w 9517857"/>
              <a:gd name="connsiteY98" fmla="*/ 91891 h 918356"/>
              <a:gd name="connsiteX99" fmla="*/ 9110856 w 9517857"/>
              <a:gd name="connsiteY99" fmla="*/ 70997 h 918356"/>
              <a:gd name="connsiteX100" fmla="*/ 9268817 w 9517857"/>
              <a:gd name="connsiteY100" fmla="*/ 53082 h 918356"/>
              <a:gd name="connsiteX101" fmla="*/ 9316667 w 9517857"/>
              <a:gd name="connsiteY101" fmla="*/ 45047 h 918356"/>
              <a:gd name="connsiteX102" fmla="*/ 9428209 w 9517857"/>
              <a:gd name="connsiteY102" fmla="*/ 29923 h 918356"/>
              <a:gd name="connsiteX103" fmla="*/ 9517856 w 9517857"/>
              <a:gd name="connsiteY103" fmla="*/ 0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727985 w 9517857"/>
              <a:gd name="connsiteY17" fmla="*/ 719826 h 918356"/>
              <a:gd name="connsiteX18" fmla="*/ 778982 w 9517857"/>
              <a:gd name="connsiteY18" fmla="*/ 710142 h 918356"/>
              <a:gd name="connsiteX19" fmla="*/ 849944 w 9517857"/>
              <a:gd name="connsiteY19" fmla="*/ 717987 h 918356"/>
              <a:gd name="connsiteX20" fmla="*/ 901402 w 9517857"/>
              <a:gd name="connsiteY20" fmla="*/ 729045 h 918356"/>
              <a:gd name="connsiteX21" fmla="*/ 930946 w 9517857"/>
              <a:gd name="connsiteY21" fmla="*/ 734046 h 918356"/>
              <a:gd name="connsiteX22" fmla="*/ 986250 w 9517857"/>
              <a:gd name="connsiteY22" fmla="*/ 713530 h 918356"/>
              <a:gd name="connsiteX23" fmla="*/ 1013752 w 9517857"/>
              <a:gd name="connsiteY23" fmla="*/ 713361 h 918356"/>
              <a:gd name="connsiteX24" fmla="*/ 1023734 w 9517857"/>
              <a:gd name="connsiteY24" fmla="*/ 718571 h 918356"/>
              <a:gd name="connsiteX25" fmla="*/ 1063207 w 9517857"/>
              <a:gd name="connsiteY25" fmla="*/ 715651 h 918356"/>
              <a:gd name="connsiteX26" fmla="*/ 1081980 w 9517857"/>
              <a:gd name="connsiteY26" fmla="*/ 738455 h 918356"/>
              <a:gd name="connsiteX27" fmla="*/ 1218120 w 9517857"/>
              <a:gd name="connsiteY27" fmla="*/ 713280 h 918356"/>
              <a:gd name="connsiteX28" fmla="*/ 1397459 w 9517857"/>
              <a:gd name="connsiteY28" fmla="*/ 691190 h 918356"/>
              <a:gd name="connsiteX29" fmla="*/ 1580688 w 9517857"/>
              <a:gd name="connsiteY29" fmla="*/ 693697 h 918356"/>
              <a:gd name="connsiteX30" fmla="*/ 1772334 w 9517857"/>
              <a:gd name="connsiteY30" fmla="*/ 710640 h 918356"/>
              <a:gd name="connsiteX31" fmla="*/ 2002561 w 9517857"/>
              <a:gd name="connsiteY31" fmla="*/ 659917 h 918356"/>
              <a:gd name="connsiteX32" fmla="*/ 2135144 w 9517857"/>
              <a:gd name="connsiteY32" fmla="*/ 636501 h 918356"/>
              <a:gd name="connsiteX33" fmla="*/ 2440292 w 9517857"/>
              <a:gd name="connsiteY33" fmla="*/ 593862 h 918356"/>
              <a:gd name="connsiteX34" fmla="*/ 2547829 w 9517857"/>
              <a:gd name="connsiteY34" fmla="*/ 566150 h 918356"/>
              <a:gd name="connsiteX35" fmla="*/ 2658055 w 9517857"/>
              <a:gd name="connsiteY35" fmla="*/ 578727 h 918356"/>
              <a:gd name="connsiteX36" fmla="*/ 2693698 w 9517857"/>
              <a:gd name="connsiteY36" fmla="*/ 560029 h 918356"/>
              <a:gd name="connsiteX37" fmla="*/ 2699673 w 9517857"/>
              <a:gd name="connsiteY37" fmla="*/ 556400 h 918356"/>
              <a:gd name="connsiteX38" fmla="*/ 2727306 w 9517857"/>
              <a:gd name="connsiteY38" fmla="*/ 550698 h 918356"/>
              <a:gd name="connsiteX39" fmla="*/ 2730451 w 9517857"/>
              <a:gd name="connsiteY39" fmla="*/ 538058 h 918356"/>
              <a:gd name="connsiteX40" fmla="*/ 2768713 w 9517857"/>
              <a:gd name="connsiteY40" fmla="*/ 521575 h 918356"/>
              <a:gd name="connsiteX41" fmla="*/ 2820868 w 9517857"/>
              <a:gd name="connsiteY41" fmla="*/ 514160 h 918356"/>
              <a:gd name="connsiteX42" fmla="*/ 3073635 w 9517857"/>
              <a:gd name="connsiteY42" fmla="*/ 491294 h 918356"/>
              <a:gd name="connsiteX43" fmla="*/ 3222071 w 9517857"/>
              <a:gd name="connsiteY43" fmla="*/ 470559 h 918356"/>
              <a:gd name="connsiteX44" fmla="*/ 3274069 w 9517857"/>
              <a:gd name="connsiteY44" fmla="*/ 451605 h 918356"/>
              <a:gd name="connsiteX45" fmla="*/ 3349632 w 9517857"/>
              <a:gd name="connsiteY45" fmla="*/ 432583 h 918356"/>
              <a:gd name="connsiteX46" fmla="*/ 3479593 w 9517857"/>
              <a:gd name="connsiteY46" fmla="*/ 390437 h 918356"/>
              <a:gd name="connsiteX47" fmla="*/ 3660110 w 9517857"/>
              <a:gd name="connsiteY47" fmla="*/ 348726 h 918356"/>
              <a:gd name="connsiteX48" fmla="*/ 3750023 w 9517857"/>
              <a:gd name="connsiteY48" fmla="*/ 370678 h 918356"/>
              <a:gd name="connsiteX49" fmla="*/ 3844133 w 9517857"/>
              <a:gd name="connsiteY49" fmla="*/ 360648 h 918356"/>
              <a:gd name="connsiteX50" fmla="*/ 3913545 w 9517857"/>
              <a:gd name="connsiteY50" fmla="*/ 344235 h 918356"/>
              <a:gd name="connsiteX51" fmla="*/ 4266740 w 9517857"/>
              <a:gd name="connsiteY51" fmla="*/ 361454 h 918356"/>
              <a:gd name="connsiteX52" fmla="*/ 4430770 w 9517857"/>
              <a:gd name="connsiteY52" fmla="*/ 342643 h 918356"/>
              <a:gd name="connsiteX53" fmla="*/ 4512664 w 9517857"/>
              <a:gd name="connsiteY53" fmla="*/ 319948 h 918356"/>
              <a:gd name="connsiteX54" fmla="*/ 4616423 w 9517857"/>
              <a:gd name="connsiteY54" fmla="*/ 290914 h 918356"/>
              <a:gd name="connsiteX55" fmla="*/ 4691675 w 9517857"/>
              <a:gd name="connsiteY55" fmla="*/ 254011 h 918356"/>
              <a:gd name="connsiteX56" fmla="*/ 4689051 w 9517857"/>
              <a:gd name="connsiteY56" fmla="*/ 250968 h 918356"/>
              <a:gd name="connsiteX57" fmla="*/ 4719994 w 9517857"/>
              <a:gd name="connsiteY57" fmla="*/ 245307 h 918356"/>
              <a:gd name="connsiteX58" fmla="*/ 4752894 w 9517857"/>
              <a:gd name="connsiteY58" fmla="*/ 239875 h 918356"/>
              <a:gd name="connsiteX59" fmla="*/ 4769329 w 9517857"/>
              <a:gd name="connsiteY59" fmla="*/ 233585 h 918356"/>
              <a:gd name="connsiteX60" fmla="*/ 4775634 w 9517857"/>
              <a:gd name="connsiteY60" fmla="*/ 234063 h 918356"/>
              <a:gd name="connsiteX61" fmla="*/ 4790452 w 9517857"/>
              <a:gd name="connsiteY61" fmla="*/ 233572 h 918356"/>
              <a:gd name="connsiteX62" fmla="*/ 4789062 w 9517857"/>
              <a:gd name="connsiteY62" fmla="*/ 241924 h 918356"/>
              <a:gd name="connsiteX63" fmla="*/ 4827826 w 9517857"/>
              <a:gd name="connsiteY63" fmla="*/ 246977 h 918356"/>
              <a:gd name="connsiteX64" fmla="*/ 4892569 w 9517857"/>
              <a:gd name="connsiteY64" fmla="*/ 249933 h 918356"/>
              <a:gd name="connsiteX65" fmla="*/ 4896611 w 9517857"/>
              <a:gd name="connsiteY65" fmla="*/ 240448 h 918356"/>
              <a:gd name="connsiteX66" fmla="*/ 4917286 w 9517857"/>
              <a:gd name="connsiteY66" fmla="*/ 243659 h 918356"/>
              <a:gd name="connsiteX67" fmla="*/ 4981173 w 9517857"/>
              <a:gd name="connsiteY67" fmla="*/ 247103 h 918356"/>
              <a:gd name="connsiteX68" fmla="*/ 5060397 w 9517857"/>
              <a:gd name="connsiteY68" fmla="*/ 263688 h 918356"/>
              <a:gd name="connsiteX69" fmla="*/ 5252996 w 9517857"/>
              <a:gd name="connsiteY69" fmla="*/ 270655 h 918356"/>
              <a:gd name="connsiteX70" fmla="*/ 5358056 w 9517857"/>
              <a:gd name="connsiteY70" fmla="*/ 247248 h 918356"/>
              <a:gd name="connsiteX71" fmla="*/ 5426496 w 9517857"/>
              <a:gd name="connsiteY71" fmla="*/ 235142 h 918356"/>
              <a:gd name="connsiteX72" fmla="*/ 5497161 w 9517857"/>
              <a:gd name="connsiteY72" fmla="*/ 228808 h 918356"/>
              <a:gd name="connsiteX73" fmla="*/ 5826043 w 9517857"/>
              <a:gd name="connsiteY73" fmla="*/ 148073 h 918356"/>
              <a:gd name="connsiteX74" fmla="*/ 6013415 w 9517857"/>
              <a:gd name="connsiteY74" fmla="*/ 137316 h 918356"/>
              <a:gd name="connsiteX75" fmla="*/ 6080994 w 9517857"/>
              <a:gd name="connsiteY75" fmla="*/ 142938 h 918356"/>
              <a:gd name="connsiteX76" fmla="*/ 6194152 w 9517857"/>
              <a:gd name="connsiteY76" fmla="*/ 151772 h 918356"/>
              <a:gd name="connsiteX77" fmla="*/ 6281379 w 9517857"/>
              <a:gd name="connsiteY77" fmla="*/ 181626 h 918356"/>
              <a:gd name="connsiteX78" fmla="*/ 6374947 w 9517857"/>
              <a:gd name="connsiteY78" fmla="*/ 179799 h 918356"/>
              <a:gd name="connsiteX79" fmla="*/ 6448518 w 9517857"/>
              <a:gd name="connsiteY79" fmla="*/ 164378 h 918356"/>
              <a:gd name="connsiteX80" fmla="*/ 6544700 w 9517857"/>
              <a:gd name="connsiteY80" fmla="*/ 167161 h 918356"/>
              <a:gd name="connsiteX81" fmla="*/ 6648353 w 9517857"/>
              <a:gd name="connsiteY81" fmla="*/ 172250 h 918356"/>
              <a:gd name="connsiteX82" fmla="*/ 6736227 w 9517857"/>
              <a:gd name="connsiteY82" fmla="*/ 173216 h 918356"/>
              <a:gd name="connsiteX83" fmla="*/ 6977218 w 9517857"/>
              <a:gd name="connsiteY83" fmla="*/ 184289 h 918356"/>
              <a:gd name="connsiteX84" fmla="*/ 7065221 w 9517857"/>
              <a:gd name="connsiteY84" fmla="*/ 227531 h 918356"/>
              <a:gd name="connsiteX85" fmla="*/ 7366876 w 9517857"/>
              <a:gd name="connsiteY85" fmla="*/ 248468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4 w 9517857"/>
              <a:gd name="connsiteY90" fmla="*/ 19054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410677 w 9517857"/>
              <a:gd name="connsiteY93" fmla="*/ 172167 h 918356"/>
              <a:gd name="connsiteX94" fmla="*/ 8617841 w 9517857"/>
              <a:gd name="connsiteY94" fmla="*/ 155167 h 918356"/>
              <a:gd name="connsiteX95" fmla="*/ 8715976 w 9517857"/>
              <a:gd name="connsiteY95" fmla="*/ 178374 h 918356"/>
              <a:gd name="connsiteX96" fmla="*/ 8778827 w 9517857"/>
              <a:gd name="connsiteY96" fmla="*/ 172936 h 918356"/>
              <a:gd name="connsiteX97" fmla="*/ 8840778 w 9517857"/>
              <a:gd name="connsiteY97" fmla="*/ 143149 h 918356"/>
              <a:gd name="connsiteX98" fmla="*/ 9010380 w 9517857"/>
              <a:gd name="connsiteY98" fmla="*/ 91891 h 918356"/>
              <a:gd name="connsiteX99" fmla="*/ 9110856 w 9517857"/>
              <a:gd name="connsiteY99" fmla="*/ 70997 h 918356"/>
              <a:gd name="connsiteX100" fmla="*/ 9268817 w 9517857"/>
              <a:gd name="connsiteY100" fmla="*/ 53082 h 918356"/>
              <a:gd name="connsiteX101" fmla="*/ 9316667 w 9517857"/>
              <a:gd name="connsiteY101" fmla="*/ 45047 h 918356"/>
              <a:gd name="connsiteX102" fmla="*/ 9428209 w 9517857"/>
              <a:gd name="connsiteY102" fmla="*/ 29923 h 918356"/>
              <a:gd name="connsiteX103" fmla="*/ 9517856 w 9517857"/>
              <a:gd name="connsiteY103" fmla="*/ 0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727985 w 9517857"/>
              <a:gd name="connsiteY17" fmla="*/ 719826 h 918356"/>
              <a:gd name="connsiteX18" fmla="*/ 778982 w 9517857"/>
              <a:gd name="connsiteY18" fmla="*/ 710142 h 918356"/>
              <a:gd name="connsiteX19" fmla="*/ 849944 w 9517857"/>
              <a:gd name="connsiteY19" fmla="*/ 717987 h 918356"/>
              <a:gd name="connsiteX20" fmla="*/ 901402 w 9517857"/>
              <a:gd name="connsiteY20" fmla="*/ 729045 h 918356"/>
              <a:gd name="connsiteX21" fmla="*/ 930946 w 9517857"/>
              <a:gd name="connsiteY21" fmla="*/ 734046 h 918356"/>
              <a:gd name="connsiteX22" fmla="*/ 986250 w 9517857"/>
              <a:gd name="connsiteY22" fmla="*/ 713530 h 918356"/>
              <a:gd name="connsiteX23" fmla="*/ 1013752 w 9517857"/>
              <a:gd name="connsiteY23" fmla="*/ 713361 h 918356"/>
              <a:gd name="connsiteX24" fmla="*/ 1023734 w 9517857"/>
              <a:gd name="connsiteY24" fmla="*/ 718571 h 918356"/>
              <a:gd name="connsiteX25" fmla="*/ 1063207 w 9517857"/>
              <a:gd name="connsiteY25" fmla="*/ 715651 h 918356"/>
              <a:gd name="connsiteX26" fmla="*/ 1081980 w 9517857"/>
              <a:gd name="connsiteY26" fmla="*/ 738455 h 918356"/>
              <a:gd name="connsiteX27" fmla="*/ 1218120 w 9517857"/>
              <a:gd name="connsiteY27" fmla="*/ 713280 h 918356"/>
              <a:gd name="connsiteX28" fmla="*/ 1397459 w 9517857"/>
              <a:gd name="connsiteY28" fmla="*/ 691190 h 918356"/>
              <a:gd name="connsiteX29" fmla="*/ 1580688 w 9517857"/>
              <a:gd name="connsiteY29" fmla="*/ 693697 h 918356"/>
              <a:gd name="connsiteX30" fmla="*/ 1772334 w 9517857"/>
              <a:gd name="connsiteY30" fmla="*/ 710640 h 918356"/>
              <a:gd name="connsiteX31" fmla="*/ 2002561 w 9517857"/>
              <a:gd name="connsiteY31" fmla="*/ 659917 h 918356"/>
              <a:gd name="connsiteX32" fmla="*/ 2135144 w 9517857"/>
              <a:gd name="connsiteY32" fmla="*/ 636501 h 918356"/>
              <a:gd name="connsiteX33" fmla="*/ 2440292 w 9517857"/>
              <a:gd name="connsiteY33" fmla="*/ 593862 h 918356"/>
              <a:gd name="connsiteX34" fmla="*/ 2547829 w 9517857"/>
              <a:gd name="connsiteY34" fmla="*/ 566150 h 918356"/>
              <a:gd name="connsiteX35" fmla="*/ 2658055 w 9517857"/>
              <a:gd name="connsiteY35" fmla="*/ 578727 h 918356"/>
              <a:gd name="connsiteX36" fmla="*/ 2693698 w 9517857"/>
              <a:gd name="connsiteY36" fmla="*/ 560029 h 918356"/>
              <a:gd name="connsiteX37" fmla="*/ 2699673 w 9517857"/>
              <a:gd name="connsiteY37" fmla="*/ 556400 h 918356"/>
              <a:gd name="connsiteX38" fmla="*/ 2727306 w 9517857"/>
              <a:gd name="connsiteY38" fmla="*/ 550698 h 918356"/>
              <a:gd name="connsiteX39" fmla="*/ 2730451 w 9517857"/>
              <a:gd name="connsiteY39" fmla="*/ 538058 h 918356"/>
              <a:gd name="connsiteX40" fmla="*/ 2768713 w 9517857"/>
              <a:gd name="connsiteY40" fmla="*/ 521575 h 918356"/>
              <a:gd name="connsiteX41" fmla="*/ 2820868 w 9517857"/>
              <a:gd name="connsiteY41" fmla="*/ 514160 h 918356"/>
              <a:gd name="connsiteX42" fmla="*/ 3073635 w 9517857"/>
              <a:gd name="connsiteY42" fmla="*/ 491294 h 918356"/>
              <a:gd name="connsiteX43" fmla="*/ 3222071 w 9517857"/>
              <a:gd name="connsiteY43" fmla="*/ 470559 h 918356"/>
              <a:gd name="connsiteX44" fmla="*/ 3274069 w 9517857"/>
              <a:gd name="connsiteY44" fmla="*/ 451605 h 918356"/>
              <a:gd name="connsiteX45" fmla="*/ 3349632 w 9517857"/>
              <a:gd name="connsiteY45" fmla="*/ 432583 h 918356"/>
              <a:gd name="connsiteX46" fmla="*/ 3479593 w 9517857"/>
              <a:gd name="connsiteY46" fmla="*/ 390437 h 918356"/>
              <a:gd name="connsiteX47" fmla="*/ 3660110 w 9517857"/>
              <a:gd name="connsiteY47" fmla="*/ 348726 h 918356"/>
              <a:gd name="connsiteX48" fmla="*/ 3750023 w 9517857"/>
              <a:gd name="connsiteY48" fmla="*/ 370678 h 918356"/>
              <a:gd name="connsiteX49" fmla="*/ 3844133 w 9517857"/>
              <a:gd name="connsiteY49" fmla="*/ 360648 h 918356"/>
              <a:gd name="connsiteX50" fmla="*/ 3933803 w 9517857"/>
              <a:gd name="connsiteY50" fmla="*/ 357315 h 918356"/>
              <a:gd name="connsiteX51" fmla="*/ 4266740 w 9517857"/>
              <a:gd name="connsiteY51" fmla="*/ 361454 h 918356"/>
              <a:gd name="connsiteX52" fmla="*/ 4430770 w 9517857"/>
              <a:gd name="connsiteY52" fmla="*/ 342643 h 918356"/>
              <a:gd name="connsiteX53" fmla="*/ 4512664 w 9517857"/>
              <a:gd name="connsiteY53" fmla="*/ 319948 h 918356"/>
              <a:gd name="connsiteX54" fmla="*/ 4616423 w 9517857"/>
              <a:gd name="connsiteY54" fmla="*/ 290914 h 918356"/>
              <a:gd name="connsiteX55" fmla="*/ 4691675 w 9517857"/>
              <a:gd name="connsiteY55" fmla="*/ 254011 h 918356"/>
              <a:gd name="connsiteX56" fmla="*/ 4689051 w 9517857"/>
              <a:gd name="connsiteY56" fmla="*/ 250968 h 918356"/>
              <a:gd name="connsiteX57" fmla="*/ 4719994 w 9517857"/>
              <a:gd name="connsiteY57" fmla="*/ 245307 h 918356"/>
              <a:gd name="connsiteX58" fmla="*/ 4752894 w 9517857"/>
              <a:gd name="connsiteY58" fmla="*/ 239875 h 918356"/>
              <a:gd name="connsiteX59" fmla="*/ 4769329 w 9517857"/>
              <a:gd name="connsiteY59" fmla="*/ 233585 h 918356"/>
              <a:gd name="connsiteX60" fmla="*/ 4775634 w 9517857"/>
              <a:gd name="connsiteY60" fmla="*/ 234063 h 918356"/>
              <a:gd name="connsiteX61" fmla="*/ 4790452 w 9517857"/>
              <a:gd name="connsiteY61" fmla="*/ 233572 h 918356"/>
              <a:gd name="connsiteX62" fmla="*/ 4789062 w 9517857"/>
              <a:gd name="connsiteY62" fmla="*/ 241924 h 918356"/>
              <a:gd name="connsiteX63" fmla="*/ 4827826 w 9517857"/>
              <a:gd name="connsiteY63" fmla="*/ 246977 h 918356"/>
              <a:gd name="connsiteX64" fmla="*/ 4892569 w 9517857"/>
              <a:gd name="connsiteY64" fmla="*/ 249933 h 918356"/>
              <a:gd name="connsiteX65" fmla="*/ 4896611 w 9517857"/>
              <a:gd name="connsiteY65" fmla="*/ 240448 h 918356"/>
              <a:gd name="connsiteX66" fmla="*/ 4917286 w 9517857"/>
              <a:gd name="connsiteY66" fmla="*/ 243659 h 918356"/>
              <a:gd name="connsiteX67" fmla="*/ 4981173 w 9517857"/>
              <a:gd name="connsiteY67" fmla="*/ 247103 h 918356"/>
              <a:gd name="connsiteX68" fmla="*/ 5060397 w 9517857"/>
              <a:gd name="connsiteY68" fmla="*/ 263688 h 918356"/>
              <a:gd name="connsiteX69" fmla="*/ 5252996 w 9517857"/>
              <a:gd name="connsiteY69" fmla="*/ 270655 h 918356"/>
              <a:gd name="connsiteX70" fmla="*/ 5358056 w 9517857"/>
              <a:gd name="connsiteY70" fmla="*/ 247248 h 918356"/>
              <a:gd name="connsiteX71" fmla="*/ 5426496 w 9517857"/>
              <a:gd name="connsiteY71" fmla="*/ 235142 h 918356"/>
              <a:gd name="connsiteX72" fmla="*/ 5497161 w 9517857"/>
              <a:gd name="connsiteY72" fmla="*/ 228808 h 918356"/>
              <a:gd name="connsiteX73" fmla="*/ 5826043 w 9517857"/>
              <a:gd name="connsiteY73" fmla="*/ 148073 h 918356"/>
              <a:gd name="connsiteX74" fmla="*/ 6013415 w 9517857"/>
              <a:gd name="connsiteY74" fmla="*/ 137316 h 918356"/>
              <a:gd name="connsiteX75" fmla="*/ 6080994 w 9517857"/>
              <a:gd name="connsiteY75" fmla="*/ 142938 h 918356"/>
              <a:gd name="connsiteX76" fmla="*/ 6194152 w 9517857"/>
              <a:gd name="connsiteY76" fmla="*/ 151772 h 918356"/>
              <a:gd name="connsiteX77" fmla="*/ 6281379 w 9517857"/>
              <a:gd name="connsiteY77" fmla="*/ 181626 h 918356"/>
              <a:gd name="connsiteX78" fmla="*/ 6374947 w 9517857"/>
              <a:gd name="connsiteY78" fmla="*/ 179799 h 918356"/>
              <a:gd name="connsiteX79" fmla="*/ 6448518 w 9517857"/>
              <a:gd name="connsiteY79" fmla="*/ 164378 h 918356"/>
              <a:gd name="connsiteX80" fmla="*/ 6544700 w 9517857"/>
              <a:gd name="connsiteY80" fmla="*/ 167161 h 918356"/>
              <a:gd name="connsiteX81" fmla="*/ 6648353 w 9517857"/>
              <a:gd name="connsiteY81" fmla="*/ 172250 h 918356"/>
              <a:gd name="connsiteX82" fmla="*/ 6736227 w 9517857"/>
              <a:gd name="connsiteY82" fmla="*/ 173216 h 918356"/>
              <a:gd name="connsiteX83" fmla="*/ 6977218 w 9517857"/>
              <a:gd name="connsiteY83" fmla="*/ 184289 h 918356"/>
              <a:gd name="connsiteX84" fmla="*/ 7065221 w 9517857"/>
              <a:gd name="connsiteY84" fmla="*/ 227531 h 918356"/>
              <a:gd name="connsiteX85" fmla="*/ 7366876 w 9517857"/>
              <a:gd name="connsiteY85" fmla="*/ 248468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4 w 9517857"/>
              <a:gd name="connsiteY90" fmla="*/ 19054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410677 w 9517857"/>
              <a:gd name="connsiteY93" fmla="*/ 172167 h 918356"/>
              <a:gd name="connsiteX94" fmla="*/ 8617841 w 9517857"/>
              <a:gd name="connsiteY94" fmla="*/ 155167 h 918356"/>
              <a:gd name="connsiteX95" fmla="*/ 8715976 w 9517857"/>
              <a:gd name="connsiteY95" fmla="*/ 178374 h 918356"/>
              <a:gd name="connsiteX96" fmla="*/ 8778827 w 9517857"/>
              <a:gd name="connsiteY96" fmla="*/ 172936 h 918356"/>
              <a:gd name="connsiteX97" fmla="*/ 8840778 w 9517857"/>
              <a:gd name="connsiteY97" fmla="*/ 143149 h 918356"/>
              <a:gd name="connsiteX98" fmla="*/ 9010380 w 9517857"/>
              <a:gd name="connsiteY98" fmla="*/ 91891 h 918356"/>
              <a:gd name="connsiteX99" fmla="*/ 9110856 w 9517857"/>
              <a:gd name="connsiteY99" fmla="*/ 70997 h 918356"/>
              <a:gd name="connsiteX100" fmla="*/ 9268817 w 9517857"/>
              <a:gd name="connsiteY100" fmla="*/ 53082 h 918356"/>
              <a:gd name="connsiteX101" fmla="*/ 9316667 w 9517857"/>
              <a:gd name="connsiteY101" fmla="*/ 45047 h 918356"/>
              <a:gd name="connsiteX102" fmla="*/ 9428209 w 9517857"/>
              <a:gd name="connsiteY102" fmla="*/ 29923 h 918356"/>
              <a:gd name="connsiteX103" fmla="*/ 9517856 w 9517857"/>
              <a:gd name="connsiteY103" fmla="*/ 0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727985 w 9517857"/>
              <a:gd name="connsiteY17" fmla="*/ 719826 h 918356"/>
              <a:gd name="connsiteX18" fmla="*/ 778982 w 9517857"/>
              <a:gd name="connsiteY18" fmla="*/ 710142 h 918356"/>
              <a:gd name="connsiteX19" fmla="*/ 849944 w 9517857"/>
              <a:gd name="connsiteY19" fmla="*/ 717987 h 918356"/>
              <a:gd name="connsiteX20" fmla="*/ 901402 w 9517857"/>
              <a:gd name="connsiteY20" fmla="*/ 729045 h 918356"/>
              <a:gd name="connsiteX21" fmla="*/ 930946 w 9517857"/>
              <a:gd name="connsiteY21" fmla="*/ 734046 h 918356"/>
              <a:gd name="connsiteX22" fmla="*/ 986250 w 9517857"/>
              <a:gd name="connsiteY22" fmla="*/ 713530 h 918356"/>
              <a:gd name="connsiteX23" fmla="*/ 1013752 w 9517857"/>
              <a:gd name="connsiteY23" fmla="*/ 713361 h 918356"/>
              <a:gd name="connsiteX24" fmla="*/ 1023734 w 9517857"/>
              <a:gd name="connsiteY24" fmla="*/ 718571 h 918356"/>
              <a:gd name="connsiteX25" fmla="*/ 1063207 w 9517857"/>
              <a:gd name="connsiteY25" fmla="*/ 715651 h 918356"/>
              <a:gd name="connsiteX26" fmla="*/ 1081980 w 9517857"/>
              <a:gd name="connsiteY26" fmla="*/ 738455 h 918356"/>
              <a:gd name="connsiteX27" fmla="*/ 1218120 w 9517857"/>
              <a:gd name="connsiteY27" fmla="*/ 713280 h 918356"/>
              <a:gd name="connsiteX28" fmla="*/ 1397459 w 9517857"/>
              <a:gd name="connsiteY28" fmla="*/ 691190 h 918356"/>
              <a:gd name="connsiteX29" fmla="*/ 1580688 w 9517857"/>
              <a:gd name="connsiteY29" fmla="*/ 693697 h 918356"/>
              <a:gd name="connsiteX30" fmla="*/ 1772334 w 9517857"/>
              <a:gd name="connsiteY30" fmla="*/ 710640 h 918356"/>
              <a:gd name="connsiteX31" fmla="*/ 2002561 w 9517857"/>
              <a:gd name="connsiteY31" fmla="*/ 659917 h 918356"/>
              <a:gd name="connsiteX32" fmla="*/ 2135144 w 9517857"/>
              <a:gd name="connsiteY32" fmla="*/ 636501 h 918356"/>
              <a:gd name="connsiteX33" fmla="*/ 2440292 w 9517857"/>
              <a:gd name="connsiteY33" fmla="*/ 593862 h 918356"/>
              <a:gd name="connsiteX34" fmla="*/ 2547829 w 9517857"/>
              <a:gd name="connsiteY34" fmla="*/ 566150 h 918356"/>
              <a:gd name="connsiteX35" fmla="*/ 2658055 w 9517857"/>
              <a:gd name="connsiteY35" fmla="*/ 578727 h 918356"/>
              <a:gd name="connsiteX36" fmla="*/ 2693698 w 9517857"/>
              <a:gd name="connsiteY36" fmla="*/ 560029 h 918356"/>
              <a:gd name="connsiteX37" fmla="*/ 2699673 w 9517857"/>
              <a:gd name="connsiteY37" fmla="*/ 556400 h 918356"/>
              <a:gd name="connsiteX38" fmla="*/ 2727306 w 9517857"/>
              <a:gd name="connsiteY38" fmla="*/ 550698 h 918356"/>
              <a:gd name="connsiteX39" fmla="*/ 2730451 w 9517857"/>
              <a:gd name="connsiteY39" fmla="*/ 538058 h 918356"/>
              <a:gd name="connsiteX40" fmla="*/ 2768713 w 9517857"/>
              <a:gd name="connsiteY40" fmla="*/ 521575 h 918356"/>
              <a:gd name="connsiteX41" fmla="*/ 2820868 w 9517857"/>
              <a:gd name="connsiteY41" fmla="*/ 514160 h 918356"/>
              <a:gd name="connsiteX42" fmla="*/ 3073635 w 9517857"/>
              <a:gd name="connsiteY42" fmla="*/ 491294 h 918356"/>
              <a:gd name="connsiteX43" fmla="*/ 3222071 w 9517857"/>
              <a:gd name="connsiteY43" fmla="*/ 470559 h 918356"/>
              <a:gd name="connsiteX44" fmla="*/ 3274069 w 9517857"/>
              <a:gd name="connsiteY44" fmla="*/ 451605 h 918356"/>
              <a:gd name="connsiteX45" fmla="*/ 3349632 w 9517857"/>
              <a:gd name="connsiteY45" fmla="*/ 432583 h 918356"/>
              <a:gd name="connsiteX46" fmla="*/ 3479593 w 9517857"/>
              <a:gd name="connsiteY46" fmla="*/ 390437 h 918356"/>
              <a:gd name="connsiteX47" fmla="*/ 3660110 w 9517857"/>
              <a:gd name="connsiteY47" fmla="*/ 348726 h 918356"/>
              <a:gd name="connsiteX48" fmla="*/ 3750023 w 9517857"/>
              <a:gd name="connsiteY48" fmla="*/ 370678 h 918356"/>
              <a:gd name="connsiteX49" fmla="*/ 3844133 w 9517857"/>
              <a:gd name="connsiteY49" fmla="*/ 360648 h 918356"/>
              <a:gd name="connsiteX50" fmla="*/ 3933803 w 9517857"/>
              <a:gd name="connsiteY50" fmla="*/ 357315 h 918356"/>
              <a:gd name="connsiteX51" fmla="*/ 4266740 w 9517857"/>
              <a:gd name="connsiteY51" fmla="*/ 361454 h 918356"/>
              <a:gd name="connsiteX52" fmla="*/ 4430770 w 9517857"/>
              <a:gd name="connsiteY52" fmla="*/ 342643 h 918356"/>
              <a:gd name="connsiteX53" fmla="*/ 4512664 w 9517857"/>
              <a:gd name="connsiteY53" fmla="*/ 319948 h 918356"/>
              <a:gd name="connsiteX54" fmla="*/ 4616423 w 9517857"/>
              <a:gd name="connsiteY54" fmla="*/ 290914 h 918356"/>
              <a:gd name="connsiteX55" fmla="*/ 4691675 w 9517857"/>
              <a:gd name="connsiteY55" fmla="*/ 254011 h 918356"/>
              <a:gd name="connsiteX56" fmla="*/ 4689051 w 9517857"/>
              <a:gd name="connsiteY56" fmla="*/ 250968 h 918356"/>
              <a:gd name="connsiteX57" fmla="*/ 4719994 w 9517857"/>
              <a:gd name="connsiteY57" fmla="*/ 245307 h 918356"/>
              <a:gd name="connsiteX58" fmla="*/ 4752894 w 9517857"/>
              <a:gd name="connsiteY58" fmla="*/ 239875 h 918356"/>
              <a:gd name="connsiteX59" fmla="*/ 4769329 w 9517857"/>
              <a:gd name="connsiteY59" fmla="*/ 233585 h 918356"/>
              <a:gd name="connsiteX60" fmla="*/ 4775634 w 9517857"/>
              <a:gd name="connsiteY60" fmla="*/ 234063 h 918356"/>
              <a:gd name="connsiteX61" fmla="*/ 4790452 w 9517857"/>
              <a:gd name="connsiteY61" fmla="*/ 233572 h 918356"/>
              <a:gd name="connsiteX62" fmla="*/ 4789062 w 9517857"/>
              <a:gd name="connsiteY62" fmla="*/ 241924 h 918356"/>
              <a:gd name="connsiteX63" fmla="*/ 4827826 w 9517857"/>
              <a:gd name="connsiteY63" fmla="*/ 246977 h 918356"/>
              <a:gd name="connsiteX64" fmla="*/ 4892569 w 9517857"/>
              <a:gd name="connsiteY64" fmla="*/ 249933 h 918356"/>
              <a:gd name="connsiteX65" fmla="*/ 4896611 w 9517857"/>
              <a:gd name="connsiteY65" fmla="*/ 240448 h 918356"/>
              <a:gd name="connsiteX66" fmla="*/ 4917286 w 9517857"/>
              <a:gd name="connsiteY66" fmla="*/ 243659 h 918356"/>
              <a:gd name="connsiteX67" fmla="*/ 4981173 w 9517857"/>
              <a:gd name="connsiteY67" fmla="*/ 247103 h 918356"/>
              <a:gd name="connsiteX68" fmla="*/ 5060397 w 9517857"/>
              <a:gd name="connsiteY68" fmla="*/ 263688 h 918356"/>
              <a:gd name="connsiteX69" fmla="*/ 5252996 w 9517857"/>
              <a:gd name="connsiteY69" fmla="*/ 270655 h 918356"/>
              <a:gd name="connsiteX70" fmla="*/ 5358056 w 9517857"/>
              <a:gd name="connsiteY70" fmla="*/ 247248 h 918356"/>
              <a:gd name="connsiteX71" fmla="*/ 5426496 w 9517857"/>
              <a:gd name="connsiteY71" fmla="*/ 235142 h 918356"/>
              <a:gd name="connsiteX72" fmla="*/ 5497161 w 9517857"/>
              <a:gd name="connsiteY72" fmla="*/ 228808 h 918356"/>
              <a:gd name="connsiteX73" fmla="*/ 5826043 w 9517857"/>
              <a:gd name="connsiteY73" fmla="*/ 148073 h 918356"/>
              <a:gd name="connsiteX74" fmla="*/ 6013415 w 9517857"/>
              <a:gd name="connsiteY74" fmla="*/ 137316 h 918356"/>
              <a:gd name="connsiteX75" fmla="*/ 6080994 w 9517857"/>
              <a:gd name="connsiteY75" fmla="*/ 142938 h 918356"/>
              <a:gd name="connsiteX76" fmla="*/ 6194152 w 9517857"/>
              <a:gd name="connsiteY76" fmla="*/ 151772 h 918356"/>
              <a:gd name="connsiteX77" fmla="*/ 6281379 w 9517857"/>
              <a:gd name="connsiteY77" fmla="*/ 181626 h 918356"/>
              <a:gd name="connsiteX78" fmla="*/ 6374947 w 9517857"/>
              <a:gd name="connsiteY78" fmla="*/ 179799 h 918356"/>
              <a:gd name="connsiteX79" fmla="*/ 6448518 w 9517857"/>
              <a:gd name="connsiteY79" fmla="*/ 164378 h 918356"/>
              <a:gd name="connsiteX80" fmla="*/ 6544700 w 9517857"/>
              <a:gd name="connsiteY80" fmla="*/ 167161 h 918356"/>
              <a:gd name="connsiteX81" fmla="*/ 6648353 w 9517857"/>
              <a:gd name="connsiteY81" fmla="*/ 172250 h 918356"/>
              <a:gd name="connsiteX82" fmla="*/ 6736227 w 9517857"/>
              <a:gd name="connsiteY82" fmla="*/ 173216 h 918356"/>
              <a:gd name="connsiteX83" fmla="*/ 6977218 w 9517857"/>
              <a:gd name="connsiteY83" fmla="*/ 184289 h 918356"/>
              <a:gd name="connsiteX84" fmla="*/ 7065221 w 9517857"/>
              <a:gd name="connsiteY84" fmla="*/ 227531 h 918356"/>
              <a:gd name="connsiteX85" fmla="*/ 7366876 w 9517857"/>
              <a:gd name="connsiteY85" fmla="*/ 248468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4 w 9517857"/>
              <a:gd name="connsiteY90" fmla="*/ 19054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410677 w 9517857"/>
              <a:gd name="connsiteY93" fmla="*/ 172167 h 918356"/>
              <a:gd name="connsiteX94" fmla="*/ 8617841 w 9517857"/>
              <a:gd name="connsiteY94" fmla="*/ 155167 h 918356"/>
              <a:gd name="connsiteX95" fmla="*/ 8715976 w 9517857"/>
              <a:gd name="connsiteY95" fmla="*/ 178374 h 918356"/>
              <a:gd name="connsiteX96" fmla="*/ 8778827 w 9517857"/>
              <a:gd name="connsiteY96" fmla="*/ 172936 h 918356"/>
              <a:gd name="connsiteX97" fmla="*/ 8840778 w 9517857"/>
              <a:gd name="connsiteY97" fmla="*/ 143149 h 918356"/>
              <a:gd name="connsiteX98" fmla="*/ 9010380 w 9517857"/>
              <a:gd name="connsiteY98" fmla="*/ 91891 h 918356"/>
              <a:gd name="connsiteX99" fmla="*/ 9110856 w 9517857"/>
              <a:gd name="connsiteY99" fmla="*/ 70997 h 918356"/>
              <a:gd name="connsiteX100" fmla="*/ 9268817 w 9517857"/>
              <a:gd name="connsiteY100" fmla="*/ 53082 h 918356"/>
              <a:gd name="connsiteX101" fmla="*/ 9316667 w 9517857"/>
              <a:gd name="connsiteY101" fmla="*/ 45047 h 918356"/>
              <a:gd name="connsiteX102" fmla="*/ 9428209 w 9517857"/>
              <a:gd name="connsiteY102" fmla="*/ 29923 h 918356"/>
              <a:gd name="connsiteX103" fmla="*/ 9517856 w 9517857"/>
              <a:gd name="connsiteY103" fmla="*/ 0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727985 w 9517857"/>
              <a:gd name="connsiteY17" fmla="*/ 719826 h 918356"/>
              <a:gd name="connsiteX18" fmla="*/ 778982 w 9517857"/>
              <a:gd name="connsiteY18" fmla="*/ 710142 h 918356"/>
              <a:gd name="connsiteX19" fmla="*/ 849944 w 9517857"/>
              <a:gd name="connsiteY19" fmla="*/ 717987 h 918356"/>
              <a:gd name="connsiteX20" fmla="*/ 901402 w 9517857"/>
              <a:gd name="connsiteY20" fmla="*/ 729045 h 918356"/>
              <a:gd name="connsiteX21" fmla="*/ 930946 w 9517857"/>
              <a:gd name="connsiteY21" fmla="*/ 734046 h 918356"/>
              <a:gd name="connsiteX22" fmla="*/ 986250 w 9517857"/>
              <a:gd name="connsiteY22" fmla="*/ 713530 h 918356"/>
              <a:gd name="connsiteX23" fmla="*/ 1013752 w 9517857"/>
              <a:gd name="connsiteY23" fmla="*/ 713361 h 918356"/>
              <a:gd name="connsiteX24" fmla="*/ 1023734 w 9517857"/>
              <a:gd name="connsiteY24" fmla="*/ 718571 h 918356"/>
              <a:gd name="connsiteX25" fmla="*/ 1063207 w 9517857"/>
              <a:gd name="connsiteY25" fmla="*/ 715651 h 918356"/>
              <a:gd name="connsiteX26" fmla="*/ 1081980 w 9517857"/>
              <a:gd name="connsiteY26" fmla="*/ 738455 h 918356"/>
              <a:gd name="connsiteX27" fmla="*/ 1218120 w 9517857"/>
              <a:gd name="connsiteY27" fmla="*/ 713280 h 918356"/>
              <a:gd name="connsiteX28" fmla="*/ 1397459 w 9517857"/>
              <a:gd name="connsiteY28" fmla="*/ 691190 h 918356"/>
              <a:gd name="connsiteX29" fmla="*/ 1580688 w 9517857"/>
              <a:gd name="connsiteY29" fmla="*/ 693697 h 918356"/>
              <a:gd name="connsiteX30" fmla="*/ 1772334 w 9517857"/>
              <a:gd name="connsiteY30" fmla="*/ 710640 h 918356"/>
              <a:gd name="connsiteX31" fmla="*/ 2002561 w 9517857"/>
              <a:gd name="connsiteY31" fmla="*/ 659917 h 918356"/>
              <a:gd name="connsiteX32" fmla="*/ 2135144 w 9517857"/>
              <a:gd name="connsiteY32" fmla="*/ 636501 h 918356"/>
              <a:gd name="connsiteX33" fmla="*/ 2440292 w 9517857"/>
              <a:gd name="connsiteY33" fmla="*/ 593862 h 918356"/>
              <a:gd name="connsiteX34" fmla="*/ 2547829 w 9517857"/>
              <a:gd name="connsiteY34" fmla="*/ 566150 h 918356"/>
              <a:gd name="connsiteX35" fmla="*/ 2658055 w 9517857"/>
              <a:gd name="connsiteY35" fmla="*/ 578727 h 918356"/>
              <a:gd name="connsiteX36" fmla="*/ 2693698 w 9517857"/>
              <a:gd name="connsiteY36" fmla="*/ 560029 h 918356"/>
              <a:gd name="connsiteX37" fmla="*/ 2699673 w 9517857"/>
              <a:gd name="connsiteY37" fmla="*/ 556400 h 918356"/>
              <a:gd name="connsiteX38" fmla="*/ 2727306 w 9517857"/>
              <a:gd name="connsiteY38" fmla="*/ 550698 h 918356"/>
              <a:gd name="connsiteX39" fmla="*/ 2730451 w 9517857"/>
              <a:gd name="connsiteY39" fmla="*/ 538058 h 918356"/>
              <a:gd name="connsiteX40" fmla="*/ 2768713 w 9517857"/>
              <a:gd name="connsiteY40" fmla="*/ 521575 h 918356"/>
              <a:gd name="connsiteX41" fmla="*/ 2820868 w 9517857"/>
              <a:gd name="connsiteY41" fmla="*/ 514160 h 918356"/>
              <a:gd name="connsiteX42" fmla="*/ 3073635 w 9517857"/>
              <a:gd name="connsiteY42" fmla="*/ 491294 h 918356"/>
              <a:gd name="connsiteX43" fmla="*/ 3222071 w 9517857"/>
              <a:gd name="connsiteY43" fmla="*/ 470559 h 918356"/>
              <a:gd name="connsiteX44" fmla="*/ 3274069 w 9517857"/>
              <a:gd name="connsiteY44" fmla="*/ 451605 h 918356"/>
              <a:gd name="connsiteX45" fmla="*/ 3349632 w 9517857"/>
              <a:gd name="connsiteY45" fmla="*/ 432583 h 918356"/>
              <a:gd name="connsiteX46" fmla="*/ 3479593 w 9517857"/>
              <a:gd name="connsiteY46" fmla="*/ 390437 h 918356"/>
              <a:gd name="connsiteX47" fmla="*/ 3651428 w 9517857"/>
              <a:gd name="connsiteY47" fmla="*/ 361807 h 918356"/>
              <a:gd name="connsiteX48" fmla="*/ 3750023 w 9517857"/>
              <a:gd name="connsiteY48" fmla="*/ 370678 h 918356"/>
              <a:gd name="connsiteX49" fmla="*/ 3844133 w 9517857"/>
              <a:gd name="connsiteY49" fmla="*/ 360648 h 918356"/>
              <a:gd name="connsiteX50" fmla="*/ 3933803 w 9517857"/>
              <a:gd name="connsiteY50" fmla="*/ 357315 h 918356"/>
              <a:gd name="connsiteX51" fmla="*/ 4266740 w 9517857"/>
              <a:gd name="connsiteY51" fmla="*/ 361454 h 918356"/>
              <a:gd name="connsiteX52" fmla="*/ 4430770 w 9517857"/>
              <a:gd name="connsiteY52" fmla="*/ 342643 h 918356"/>
              <a:gd name="connsiteX53" fmla="*/ 4512664 w 9517857"/>
              <a:gd name="connsiteY53" fmla="*/ 319948 h 918356"/>
              <a:gd name="connsiteX54" fmla="*/ 4616423 w 9517857"/>
              <a:gd name="connsiteY54" fmla="*/ 290914 h 918356"/>
              <a:gd name="connsiteX55" fmla="*/ 4691675 w 9517857"/>
              <a:gd name="connsiteY55" fmla="*/ 254011 h 918356"/>
              <a:gd name="connsiteX56" fmla="*/ 4689051 w 9517857"/>
              <a:gd name="connsiteY56" fmla="*/ 250968 h 918356"/>
              <a:gd name="connsiteX57" fmla="*/ 4719994 w 9517857"/>
              <a:gd name="connsiteY57" fmla="*/ 245307 h 918356"/>
              <a:gd name="connsiteX58" fmla="*/ 4752894 w 9517857"/>
              <a:gd name="connsiteY58" fmla="*/ 239875 h 918356"/>
              <a:gd name="connsiteX59" fmla="*/ 4769329 w 9517857"/>
              <a:gd name="connsiteY59" fmla="*/ 233585 h 918356"/>
              <a:gd name="connsiteX60" fmla="*/ 4775634 w 9517857"/>
              <a:gd name="connsiteY60" fmla="*/ 234063 h 918356"/>
              <a:gd name="connsiteX61" fmla="*/ 4790452 w 9517857"/>
              <a:gd name="connsiteY61" fmla="*/ 233572 h 918356"/>
              <a:gd name="connsiteX62" fmla="*/ 4789062 w 9517857"/>
              <a:gd name="connsiteY62" fmla="*/ 241924 h 918356"/>
              <a:gd name="connsiteX63" fmla="*/ 4827826 w 9517857"/>
              <a:gd name="connsiteY63" fmla="*/ 246977 h 918356"/>
              <a:gd name="connsiteX64" fmla="*/ 4892569 w 9517857"/>
              <a:gd name="connsiteY64" fmla="*/ 249933 h 918356"/>
              <a:gd name="connsiteX65" fmla="*/ 4896611 w 9517857"/>
              <a:gd name="connsiteY65" fmla="*/ 240448 h 918356"/>
              <a:gd name="connsiteX66" fmla="*/ 4917286 w 9517857"/>
              <a:gd name="connsiteY66" fmla="*/ 243659 h 918356"/>
              <a:gd name="connsiteX67" fmla="*/ 4981173 w 9517857"/>
              <a:gd name="connsiteY67" fmla="*/ 247103 h 918356"/>
              <a:gd name="connsiteX68" fmla="*/ 5060397 w 9517857"/>
              <a:gd name="connsiteY68" fmla="*/ 263688 h 918356"/>
              <a:gd name="connsiteX69" fmla="*/ 5252996 w 9517857"/>
              <a:gd name="connsiteY69" fmla="*/ 270655 h 918356"/>
              <a:gd name="connsiteX70" fmla="*/ 5358056 w 9517857"/>
              <a:gd name="connsiteY70" fmla="*/ 247248 h 918356"/>
              <a:gd name="connsiteX71" fmla="*/ 5426496 w 9517857"/>
              <a:gd name="connsiteY71" fmla="*/ 235142 h 918356"/>
              <a:gd name="connsiteX72" fmla="*/ 5497161 w 9517857"/>
              <a:gd name="connsiteY72" fmla="*/ 228808 h 918356"/>
              <a:gd name="connsiteX73" fmla="*/ 5826043 w 9517857"/>
              <a:gd name="connsiteY73" fmla="*/ 148073 h 918356"/>
              <a:gd name="connsiteX74" fmla="*/ 6013415 w 9517857"/>
              <a:gd name="connsiteY74" fmla="*/ 137316 h 918356"/>
              <a:gd name="connsiteX75" fmla="*/ 6080994 w 9517857"/>
              <a:gd name="connsiteY75" fmla="*/ 142938 h 918356"/>
              <a:gd name="connsiteX76" fmla="*/ 6194152 w 9517857"/>
              <a:gd name="connsiteY76" fmla="*/ 151772 h 918356"/>
              <a:gd name="connsiteX77" fmla="*/ 6281379 w 9517857"/>
              <a:gd name="connsiteY77" fmla="*/ 181626 h 918356"/>
              <a:gd name="connsiteX78" fmla="*/ 6374947 w 9517857"/>
              <a:gd name="connsiteY78" fmla="*/ 179799 h 918356"/>
              <a:gd name="connsiteX79" fmla="*/ 6448518 w 9517857"/>
              <a:gd name="connsiteY79" fmla="*/ 164378 h 918356"/>
              <a:gd name="connsiteX80" fmla="*/ 6544700 w 9517857"/>
              <a:gd name="connsiteY80" fmla="*/ 167161 h 918356"/>
              <a:gd name="connsiteX81" fmla="*/ 6648353 w 9517857"/>
              <a:gd name="connsiteY81" fmla="*/ 172250 h 918356"/>
              <a:gd name="connsiteX82" fmla="*/ 6736227 w 9517857"/>
              <a:gd name="connsiteY82" fmla="*/ 173216 h 918356"/>
              <a:gd name="connsiteX83" fmla="*/ 6977218 w 9517857"/>
              <a:gd name="connsiteY83" fmla="*/ 184289 h 918356"/>
              <a:gd name="connsiteX84" fmla="*/ 7065221 w 9517857"/>
              <a:gd name="connsiteY84" fmla="*/ 227531 h 918356"/>
              <a:gd name="connsiteX85" fmla="*/ 7366876 w 9517857"/>
              <a:gd name="connsiteY85" fmla="*/ 248468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4 w 9517857"/>
              <a:gd name="connsiteY90" fmla="*/ 19054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410677 w 9517857"/>
              <a:gd name="connsiteY93" fmla="*/ 172167 h 918356"/>
              <a:gd name="connsiteX94" fmla="*/ 8617841 w 9517857"/>
              <a:gd name="connsiteY94" fmla="*/ 155167 h 918356"/>
              <a:gd name="connsiteX95" fmla="*/ 8715976 w 9517857"/>
              <a:gd name="connsiteY95" fmla="*/ 178374 h 918356"/>
              <a:gd name="connsiteX96" fmla="*/ 8778827 w 9517857"/>
              <a:gd name="connsiteY96" fmla="*/ 172936 h 918356"/>
              <a:gd name="connsiteX97" fmla="*/ 8840778 w 9517857"/>
              <a:gd name="connsiteY97" fmla="*/ 143149 h 918356"/>
              <a:gd name="connsiteX98" fmla="*/ 9010380 w 9517857"/>
              <a:gd name="connsiteY98" fmla="*/ 91891 h 918356"/>
              <a:gd name="connsiteX99" fmla="*/ 9110856 w 9517857"/>
              <a:gd name="connsiteY99" fmla="*/ 70997 h 918356"/>
              <a:gd name="connsiteX100" fmla="*/ 9268817 w 9517857"/>
              <a:gd name="connsiteY100" fmla="*/ 53082 h 918356"/>
              <a:gd name="connsiteX101" fmla="*/ 9316667 w 9517857"/>
              <a:gd name="connsiteY101" fmla="*/ 45047 h 918356"/>
              <a:gd name="connsiteX102" fmla="*/ 9428209 w 9517857"/>
              <a:gd name="connsiteY102" fmla="*/ 29923 h 918356"/>
              <a:gd name="connsiteX103" fmla="*/ 9517856 w 9517857"/>
              <a:gd name="connsiteY103" fmla="*/ 0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727985 w 9517857"/>
              <a:gd name="connsiteY17" fmla="*/ 719826 h 918356"/>
              <a:gd name="connsiteX18" fmla="*/ 778982 w 9517857"/>
              <a:gd name="connsiteY18" fmla="*/ 710142 h 918356"/>
              <a:gd name="connsiteX19" fmla="*/ 849944 w 9517857"/>
              <a:gd name="connsiteY19" fmla="*/ 717987 h 918356"/>
              <a:gd name="connsiteX20" fmla="*/ 901402 w 9517857"/>
              <a:gd name="connsiteY20" fmla="*/ 729045 h 918356"/>
              <a:gd name="connsiteX21" fmla="*/ 930946 w 9517857"/>
              <a:gd name="connsiteY21" fmla="*/ 734046 h 918356"/>
              <a:gd name="connsiteX22" fmla="*/ 986250 w 9517857"/>
              <a:gd name="connsiteY22" fmla="*/ 713530 h 918356"/>
              <a:gd name="connsiteX23" fmla="*/ 1013752 w 9517857"/>
              <a:gd name="connsiteY23" fmla="*/ 713361 h 918356"/>
              <a:gd name="connsiteX24" fmla="*/ 1023734 w 9517857"/>
              <a:gd name="connsiteY24" fmla="*/ 718571 h 918356"/>
              <a:gd name="connsiteX25" fmla="*/ 1063207 w 9517857"/>
              <a:gd name="connsiteY25" fmla="*/ 715651 h 918356"/>
              <a:gd name="connsiteX26" fmla="*/ 1081980 w 9517857"/>
              <a:gd name="connsiteY26" fmla="*/ 738455 h 918356"/>
              <a:gd name="connsiteX27" fmla="*/ 1218120 w 9517857"/>
              <a:gd name="connsiteY27" fmla="*/ 713280 h 918356"/>
              <a:gd name="connsiteX28" fmla="*/ 1397459 w 9517857"/>
              <a:gd name="connsiteY28" fmla="*/ 691190 h 918356"/>
              <a:gd name="connsiteX29" fmla="*/ 1580688 w 9517857"/>
              <a:gd name="connsiteY29" fmla="*/ 693697 h 918356"/>
              <a:gd name="connsiteX30" fmla="*/ 1772334 w 9517857"/>
              <a:gd name="connsiteY30" fmla="*/ 710640 h 918356"/>
              <a:gd name="connsiteX31" fmla="*/ 2002561 w 9517857"/>
              <a:gd name="connsiteY31" fmla="*/ 659917 h 918356"/>
              <a:gd name="connsiteX32" fmla="*/ 2135144 w 9517857"/>
              <a:gd name="connsiteY32" fmla="*/ 636501 h 918356"/>
              <a:gd name="connsiteX33" fmla="*/ 2440292 w 9517857"/>
              <a:gd name="connsiteY33" fmla="*/ 593862 h 918356"/>
              <a:gd name="connsiteX34" fmla="*/ 2547829 w 9517857"/>
              <a:gd name="connsiteY34" fmla="*/ 566150 h 918356"/>
              <a:gd name="connsiteX35" fmla="*/ 2658055 w 9517857"/>
              <a:gd name="connsiteY35" fmla="*/ 578727 h 918356"/>
              <a:gd name="connsiteX36" fmla="*/ 2693698 w 9517857"/>
              <a:gd name="connsiteY36" fmla="*/ 560029 h 918356"/>
              <a:gd name="connsiteX37" fmla="*/ 2699673 w 9517857"/>
              <a:gd name="connsiteY37" fmla="*/ 556400 h 918356"/>
              <a:gd name="connsiteX38" fmla="*/ 2727306 w 9517857"/>
              <a:gd name="connsiteY38" fmla="*/ 550698 h 918356"/>
              <a:gd name="connsiteX39" fmla="*/ 2730451 w 9517857"/>
              <a:gd name="connsiteY39" fmla="*/ 538058 h 918356"/>
              <a:gd name="connsiteX40" fmla="*/ 2768713 w 9517857"/>
              <a:gd name="connsiteY40" fmla="*/ 521575 h 918356"/>
              <a:gd name="connsiteX41" fmla="*/ 2820868 w 9517857"/>
              <a:gd name="connsiteY41" fmla="*/ 514160 h 918356"/>
              <a:gd name="connsiteX42" fmla="*/ 3073635 w 9517857"/>
              <a:gd name="connsiteY42" fmla="*/ 491294 h 918356"/>
              <a:gd name="connsiteX43" fmla="*/ 3222071 w 9517857"/>
              <a:gd name="connsiteY43" fmla="*/ 470559 h 918356"/>
              <a:gd name="connsiteX44" fmla="*/ 3274069 w 9517857"/>
              <a:gd name="connsiteY44" fmla="*/ 451605 h 918356"/>
              <a:gd name="connsiteX45" fmla="*/ 3349632 w 9517857"/>
              <a:gd name="connsiteY45" fmla="*/ 432583 h 918356"/>
              <a:gd name="connsiteX46" fmla="*/ 3479593 w 9517857"/>
              <a:gd name="connsiteY46" fmla="*/ 390437 h 918356"/>
              <a:gd name="connsiteX47" fmla="*/ 3651428 w 9517857"/>
              <a:gd name="connsiteY47" fmla="*/ 361807 h 918356"/>
              <a:gd name="connsiteX48" fmla="*/ 3750023 w 9517857"/>
              <a:gd name="connsiteY48" fmla="*/ 370678 h 918356"/>
              <a:gd name="connsiteX49" fmla="*/ 3844133 w 9517857"/>
              <a:gd name="connsiteY49" fmla="*/ 360648 h 918356"/>
              <a:gd name="connsiteX50" fmla="*/ 3933803 w 9517857"/>
              <a:gd name="connsiteY50" fmla="*/ 357315 h 918356"/>
              <a:gd name="connsiteX51" fmla="*/ 4266740 w 9517857"/>
              <a:gd name="connsiteY51" fmla="*/ 361454 h 918356"/>
              <a:gd name="connsiteX52" fmla="*/ 4430770 w 9517857"/>
              <a:gd name="connsiteY52" fmla="*/ 342643 h 918356"/>
              <a:gd name="connsiteX53" fmla="*/ 4512664 w 9517857"/>
              <a:gd name="connsiteY53" fmla="*/ 319948 h 918356"/>
              <a:gd name="connsiteX54" fmla="*/ 4616423 w 9517857"/>
              <a:gd name="connsiteY54" fmla="*/ 290914 h 918356"/>
              <a:gd name="connsiteX55" fmla="*/ 4691675 w 9517857"/>
              <a:gd name="connsiteY55" fmla="*/ 254011 h 918356"/>
              <a:gd name="connsiteX56" fmla="*/ 4689051 w 9517857"/>
              <a:gd name="connsiteY56" fmla="*/ 250968 h 918356"/>
              <a:gd name="connsiteX57" fmla="*/ 4719994 w 9517857"/>
              <a:gd name="connsiteY57" fmla="*/ 245307 h 918356"/>
              <a:gd name="connsiteX58" fmla="*/ 4752894 w 9517857"/>
              <a:gd name="connsiteY58" fmla="*/ 239875 h 918356"/>
              <a:gd name="connsiteX59" fmla="*/ 4769329 w 9517857"/>
              <a:gd name="connsiteY59" fmla="*/ 233585 h 918356"/>
              <a:gd name="connsiteX60" fmla="*/ 4775634 w 9517857"/>
              <a:gd name="connsiteY60" fmla="*/ 234063 h 918356"/>
              <a:gd name="connsiteX61" fmla="*/ 4790452 w 9517857"/>
              <a:gd name="connsiteY61" fmla="*/ 233572 h 918356"/>
              <a:gd name="connsiteX62" fmla="*/ 4789062 w 9517857"/>
              <a:gd name="connsiteY62" fmla="*/ 241924 h 918356"/>
              <a:gd name="connsiteX63" fmla="*/ 4827826 w 9517857"/>
              <a:gd name="connsiteY63" fmla="*/ 246977 h 918356"/>
              <a:gd name="connsiteX64" fmla="*/ 4892569 w 9517857"/>
              <a:gd name="connsiteY64" fmla="*/ 249933 h 918356"/>
              <a:gd name="connsiteX65" fmla="*/ 4896611 w 9517857"/>
              <a:gd name="connsiteY65" fmla="*/ 240448 h 918356"/>
              <a:gd name="connsiteX66" fmla="*/ 4917286 w 9517857"/>
              <a:gd name="connsiteY66" fmla="*/ 243659 h 918356"/>
              <a:gd name="connsiteX67" fmla="*/ 4981173 w 9517857"/>
              <a:gd name="connsiteY67" fmla="*/ 247103 h 918356"/>
              <a:gd name="connsiteX68" fmla="*/ 5060397 w 9517857"/>
              <a:gd name="connsiteY68" fmla="*/ 263688 h 918356"/>
              <a:gd name="connsiteX69" fmla="*/ 5252996 w 9517857"/>
              <a:gd name="connsiteY69" fmla="*/ 270655 h 918356"/>
              <a:gd name="connsiteX70" fmla="*/ 5358056 w 9517857"/>
              <a:gd name="connsiteY70" fmla="*/ 247248 h 918356"/>
              <a:gd name="connsiteX71" fmla="*/ 5426496 w 9517857"/>
              <a:gd name="connsiteY71" fmla="*/ 235142 h 918356"/>
              <a:gd name="connsiteX72" fmla="*/ 5497161 w 9517857"/>
              <a:gd name="connsiteY72" fmla="*/ 228808 h 918356"/>
              <a:gd name="connsiteX73" fmla="*/ 5826043 w 9517857"/>
              <a:gd name="connsiteY73" fmla="*/ 148073 h 918356"/>
              <a:gd name="connsiteX74" fmla="*/ 6013415 w 9517857"/>
              <a:gd name="connsiteY74" fmla="*/ 137316 h 918356"/>
              <a:gd name="connsiteX75" fmla="*/ 6080994 w 9517857"/>
              <a:gd name="connsiteY75" fmla="*/ 142938 h 918356"/>
              <a:gd name="connsiteX76" fmla="*/ 6194152 w 9517857"/>
              <a:gd name="connsiteY76" fmla="*/ 151772 h 918356"/>
              <a:gd name="connsiteX77" fmla="*/ 6281379 w 9517857"/>
              <a:gd name="connsiteY77" fmla="*/ 181626 h 918356"/>
              <a:gd name="connsiteX78" fmla="*/ 6374947 w 9517857"/>
              <a:gd name="connsiteY78" fmla="*/ 179799 h 918356"/>
              <a:gd name="connsiteX79" fmla="*/ 6448518 w 9517857"/>
              <a:gd name="connsiteY79" fmla="*/ 164378 h 918356"/>
              <a:gd name="connsiteX80" fmla="*/ 6544700 w 9517857"/>
              <a:gd name="connsiteY80" fmla="*/ 167161 h 918356"/>
              <a:gd name="connsiteX81" fmla="*/ 6648353 w 9517857"/>
              <a:gd name="connsiteY81" fmla="*/ 172250 h 918356"/>
              <a:gd name="connsiteX82" fmla="*/ 6736227 w 9517857"/>
              <a:gd name="connsiteY82" fmla="*/ 173216 h 918356"/>
              <a:gd name="connsiteX83" fmla="*/ 6977218 w 9517857"/>
              <a:gd name="connsiteY83" fmla="*/ 184289 h 918356"/>
              <a:gd name="connsiteX84" fmla="*/ 7065221 w 9517857"/>
              <a:gd name="connsiteY84" fmla="*/ 227531 h 918356"/>
              <a:gd name="connsiteX85" fmla="*/ 7366876 w 9517857"/>
              <a:gd name="connsiteY85" fmla="*/ 248468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4 w 9517857"/>
              <a:gd name="connsiteY90" fmla="*/ 19054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410677 w 9517857"/>
              <a:gd name="connsiteY93" fmla="*/ 172167 h 918356"/>
              <a:gd name="connsiteX94" fmla="*/ 8617841 w 9517857"/>
              <a:gd name="connsiteY94" fmla="*/ 155167 h 918356"/>
              <a:gd name="connsiteX95" fmla="*/ 8715976 w 9517857"/>
              <a:gd name="connsiteY95" fmla="*/ 178374 h 918356"/>
              <a:gd name="connsiteX96" fmla="*/ 8778827 w 9517857"/>
              <a:gd name="connsiteY96" fmla="*/ 172936 h 918356"/>
              <a:gd name="connsiteX97" fmla="*/ 8840778 w 9517857"/>
              <a:gd name="connsiteY97" fmla="*/ 143149 h 918356"/>
              <a:gd name="connsiteX98" fmla="*/ 9010380 w 9517857"/>
              <a:gd name="connsiteY98" fmla="*/ 91891 h 918356"/>
              <a:gd name="connsiteX99" fmla="*/ 9110856 w 9517857"/>
              <a:gd name="connsiteY99" fmla="*/ 70997 h 918356"/>
              <a:gd name="connsiteX100" fmla="*/ 9268817 w 9517857"/>
              <a:gd name="connsiteY100" fmla="*/ 53082 h 918356"/>
              <a:gd name="connsiteX101" fmla="*/ 9316667 w 9517857"/>
              <a:gd name="connsiteY101" fmla="*/ 45047 h 918356"/>
              <a:gd name="connsiteX102" fmla="*/ 9428209 w 9517857"/>
              <a:gd name="connsiteY102" fmla="*/ 29923 h 918356"/>
              <a:gd name="connsiteX103" fmla="*/ 9517856 w 9517857"/>
              <a:gd name="connsiteY103" fmla="*/ 0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727985 w 9517857"/>
              <a:gd name="connsiteY17" fmla="*/ 719826 h 918356"/>
              <a:gd name="connsiteX18" fmla="*/ 778982 w 9517857"/>
              <a:gd name="connsiteY18" fmla="*/ 710142 h 918356"/>
              <a:gd name="connsiteX19" fmla="*/ 849944 w 9517857"/>
              <a:gd name="connsiteY19" fmla="*/ 717987 h 918356"/>
              <a:gd name="connsiteX20" fmla="*/ 901402 w 9517857"/>
              <a:gd name="connsiteY20" fmla="*/ 729045 h 918356"/>
              <a:gd name="connsiteX21" fmla="*/ 930946 w 9517857"/>
              <a:gd name="connsiteY21" fmla="*/ 734046 h 918356"/>
              <a:gd name="connsiteX22" fmla="*/ 986250 w 9517857"/>
              <a:gd name="connsiteY22" fmla="*/ 713530 h 918356"/>
              <a:gd name="connsiteX23" fmla="*/ 1013752 w 9517857"/>
              <a:gd name="connsiteY23" fmla="*/ 713361 h 918356"/>
              <a:gd name="connsiteX24" fmla="*/ 1023734 w 9517857"/>
              <a:gd name="connsiteY24" fmla="*/ 718571 h 918356"/>
              <a:gd name="connsiteX25" fmla="*/ 1063207 w 9517857"/>
              <a:gd name="connsiteY25" fmla="*/ 715651 h 918356"/>
              <a:gd name="connsiteX26" fmla="*/ 1081980 w 9517857"/>
              <a:gd name="connsiteY26" fmla="*/ 738455 h 918356"/>
              <a:gd name="connsiteX27" fmla="*/ 1218120 w 9517857"/>
              <a:gd name="connsiteY27" fmla="*/ 713280 h 918356"/>
              <a:gd name="connsiteX28" fmla="*/ 1397459 w 9517857"/>
              <a:gd name="connsiteY28" fmla="*/ 691190 h 918356"/>
              <a:gd name="connsiteX29" fmla="*/ 1580688 w 9517857"/>
              <a:gd name="connsiteY29" fmla="*/ 693697 h 918356"/>
              <a:gd name="connsiteX30" fmla="*/ 1772334 w 9517857"/>
              <a:gd name="connsiteY30" fmla="*/ 710640 h 918356"/>
              <a:gd name="connsiteX31" fmla="*/ 2002561 w 9517857"/>
              <a:gd name="connsiteY31" fmla="*/ 659917 h 918356"/>
              <a:gd name="connsiteX32" fmla="*/ 2135144 w 9517857"/>
              <a:gd name="connsiteY32" fmla="*/ 636501 h 918356"/>
              <a:gd name="connsiteX33" fmla="*/ 2440292 w 9517857"/>
              <a:gd name="connsiteY33" fmla="*/ 593862 h 918356"/>
              <a:gd name="connsiteX34" fmla="*/ 2547829 w 9517857"/>
              <a:gd name="connsiteY34" fmla="*/ 566150 h 918356"/>
              <a:gd name="connsiteX35" fmla="*/ 2658055 w 9517857"/>
              <a:gd name="connsiteY35" fmla="*/ 578727 h 918356"/>
              <a:gd name="connsiteX36" fmla="*/ 2693698 w 9517857"/>
              <a:gd name="connsiteY36" fmla="*/ 560029 h 918356"/>
              <a:gd name="connsiteX37" fmla="*/ 2699673 w 9517857"/>
              <a:gd name="connsiteY37" fmla="*/ 556400 h 918356"/>
              <a:gd name="connsiteX38" fmla="*/ 2727306 w 9517857"/>
              <a:gd name="connsiteY38" fmla="*/ 550698 h 918356"/>
              <a:gd name="connsiteX39" fmla="*/ 2730451 w 9517857"/>
              <a:gd name="connsiteY39" fmla="*/ 538058 h 918356"/>
              <a:gd name="connsiteX40" fmla="*/ 2768713 w 9517857"/>
              <a:gd name="connsiteY40" fmla="*/ 521575 h 918356"/>
              <a:gd name="connsiteX41" fmla="*/ 2820868 w 9517857"/>
              <a:gd name="connsiteY41" fmla="*/ 514160 h 918356"/>
              <a:gd name="connsiteX42" fmla="*/ 3073635 w 9517857"/>
              <a:gd name="connsiteY42" fmla="*/ 491294 h 918356"/>
              <a:gd name="connsiteX43" fmla="*/ 3222071 w 9517857"/>
              <a:gd name="connsiteY43" fmla="*/ 470559 h 918356"/>
              <a:gd name="connsiteX44" fmla="*/ 3274069 w 9517857"/>
              <a:gd name="connsiteY44" fmla="*/ 451605 h 918356"/>
              <a:gd name="connsiteX45" fmla="*/ 3349632 w 9517857"/>
              <a:gd name="connsiteY45" fmla="*/ 432583 h 918356"/>
              <a:gd name="connsiteX46" fmla="*/ 3479593 w 9517857"/>
              <a:gd name="connsiteY46" fmla="*/ 390437 h 918356"/>
              <a:gd name="connsiteX47" fmla="*/ 3651428 w 9517857"/>
              <a:gd name="connsiteY47" fmla="*/ 361807 h 918356"/>
              <a:gd name="connsiteX48" fmla="*/ 3750023 w 9517857"/>
              <a:gd name="connsiteY48" fmla="*/ 370678 h 918356"/>
              <a:gd name="connsiteX49" fmla="*/ 3844133 w 9517857"/>
              <a:gd name="connsiteY49" fmla="*/ 360648 h 918356"/>
              <a:gd name="connsiteX50" fmla="*/ 3933803 w 9517857"/>
              <a:gd name="connsiteY50" fmla="*/ 357315 h 918356"/>
              <a:gd name="connsiteX51" fmla="*/ 4266740 w 9517857"/>
              <a:gd name="connsiteY51" fmla="*/ 361454 h 918356"/>
              <a:gd name="connsiteX52" fmla="*/ 4430770 w 9517857"/>
              <a:gd name="connsiteY52" fmla="*/ 342643 h 918356"/>
              <a:gd name="connsiteX53" fmla="*/ 4512664 w 9517857"/>
              <a:gd name="connsiteY53" fmla="*/ 319948 h 918356"/>
              <a:gd name="connsiteX54" fmla="*/ 4616423 w 9517857"/>
              <a:gd name="connsiteY54" fmla="*/ 290914 h 918356"/>
              <a:gd name="connsiteX55" fmla="*/ 4691675 w 9517857"/>
              <a:gd name="connsiteY55" fmla="*/ 254011 h 918356"/>
              <a:gd name="connsiteX56" fmla="*/ 4689051 w 9517857"/>
              <a:gd name="connsiteY56" fmla="*/ 250968 h 918356"/>
              <a:gd name="connsiteX57" fmla="*/ 4719994 w 9517857"/>
              <a:gd name="connsiteY57" fmla="*/ 245307 h 918356"/>
              <a:gd name="connsiteX58" fmla="*/ 4752894 w 9517857"/>
              <a:gd name="connsiteY58" fmla="*/ 239875 h 918356"/>
              <a:gd name="connsiteX59" fmla="*/ 4769329 w 9517857"/>
              <a:gd name="connsiteY59" fmla="*/ 233585 h 918356"/>
              <a:gd name="connsiteX60" fmla="*/ 4775634 w 9517857"/>
              <a:gd name="connsiteY60" fmla="*/ 234063 h 918356"/>
              <a:gd name="connsiteX61" fmla="*/ 4790452 w 9517857"/>
              <a:gd name="connsiteY61" fmla="*/ 233572 h 918356"/>
              <a:gd name="connsiteX62" fmla="*/ 4789062 w 9517857"/>
              <a:gd name="connsiteY62" fmla="*/ 241924 h 918356"/>
              <a:gd name="connsiteX63" fmla="*/ 4827826 w 9517857"/>
              <a:gd name="connsiteY63" fmla="*/ 246977 h 918356"/>
              <a:gd name="connsiteX64" fmla="*/ 4892569 w 9517857"/>
              <a:gd name="connsiteY64" fmla="*/ 249933 h 918356"/>
              <a:gd name="connsiteX65" fmla="*/ 4896611 w 9517857"/>
              <a:gd name="connsiteY65" fmla="*/ 240448 h 918356"/>
              <a:gd name="connsiteX66" fmla="*/ 4917286 w 9517857"/>
              <a:gd name="connsiteY66" fmla="*/ 243659 h 918356"/>
              <a:gd name="connsiteX67" fmla="*/ 4981173 w 9517857"/>
              <a:gd name="connsiteY67" fmla="*/ 247103 h 918356"/>
              <a:gd name="connsiteX68" fmla="*/ 5060397 w 9517857"/>
              <a:gd name="connsiteY68" fmla="*/ 263688 h 918356"/>
              <a:gd name="connsiteX69" fmla="*/ 5252996 w 9517857"/>
              <a:gd name="connsiteY69" fmla="*/ 270655 h 918356"/>
              <a:gd name="connsiteX70" fmla="*/ 5358056 w 9517857"/>
              <a:gd name="connsiteY70" fmla="*/ 247248 h 918356"/>
              <a:gd name="connsiteX71" fmla="*/ 5426496 w 9517857"/>
              <a:gd name="connsiteY71" fmla="*/ 235142 h 918356"/>
              <a:gd name="connsiteX72" fmla="*/ 5497161 w 9517857"/>
              <a:gd name="connsiteY72" fmla="*/ 228808 h 918356"/>
              <a:gd name="connsiteX73" fmla="*/ 5826043 w 9517857"/>
              <a:gd name="connsiteY73" fmla="*/ 148073 h 918356"/>
              <a:gd name="connsiteX74" fmla="*/ 6013415 w 9517857"/>
              <a:gd name="connsiteY74" fmla="*/ 137316 h 918356"/>
              <a:gd name="connsiteX75" fmla="*/ 6080994 w 9517857"/>
              <a:gd name="connsiteY75" fmla="*/ 142938 h 918356"/>
              <a:gd name="connsiteX76" fmla="*/ 6194152 w 9517857"/>
              <a:gd name="connsiteY76" fmla="*/ 151772 h 918356"/>
              <a:gd name="connsiteX77" fmla="*/ 6281379 w 9517857"/>
              <a:gd name="connsiteY77" fmla="*/ 181626 h 918356"/>
              <a:gd name="connsiteX78" fmla="*/ 6374947 w 9517857"/>
              <a:gd name="connsiteY78" fmla="*/ 179799 h 918356"/>
              <a:gd name="connsiteX79" fmla="*/ 6448518 w 9517857"/>
              <a:gd name="connsiteY79" fmla="*/ 164378 h 918356"/>
              <a:gd name="connsiteX80" fmla="*/ 6544700 w 9517857"/>
              <a:gd name="connsiteY80" fmla="*/ 167161 h 918356"/>
              <a:gd name="connsiteX81" fmla="*/ 6648353 w 9517857"/>
              <a:gd name="connsiteY81" fmla="*/ 172250 h 918356"/>
              <a:gd name="connsiteX82" fmla="*/ 6736227 w 9517857"/>
              <a:gd name="connsiteY82" fmla="*/ 173216 h 918356"/>
              <a:gd name="connsiteX83" fmla="*/ 6977218 w 9517857"/>
              <a:gd name="connsiteY83" fmla="*/ 184289 h 918356"/>
              <a:gd name="connsiteX84" fmla="*/ 7065221 w 9517857"/>
              <a:gd name="connsiteY84" fmla="*/ 227531 h 918356"/>
              <a:gd name="connsiteX85" fmla="*/ 7366876 w 9517857"/>
              <a:gd name="connsiteY85" fmla="*/ 248468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5 w 9517857"/>
              <a:gd name="connsiteY90" fmla="*/ 20035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410677 w 9517857"/>
              <a:gd name="connsiteY93" fmla="*/ 172167 h 918356"/>
              <a:gd name="connsiteX94" fmla="*/ 8617841 w 9517857"/>
              <a:gd name="connsiteY94" fmla="*/ 155167 h 918356"/>
              <a:gd name="connsiteX95" fmla="*/ 8715976 w 9517857"/>
              <a:gd name="connsiteY95" fmla="*/ 178374 h 918356"/>
              <a:gd name="connsiteX96" fmla="*/ 8778827 w 9517857"/>
              <a:gd name="connsiteY96" fmla="*/ 172936 h 918356"/>
              <a:gd name="connsiteX97" fmla="*/ 8840778 w 9517857"/>
              <a:gd name="connsiteY97" fmla="*/ 143149 h 918356"/>
              <a:gd name="connsiteX98" fmla="*/ 9010380 w 9517857"/>
              <a:gd name="connsiteY98" fmla="*/ 91891 h 918356"/>
              <a:gd name="connsiteX99" fmla="*/ 9110856 w 9517857"/>
              <a:gd name="connsiteY99" fmla="*/ 70997 h 918356"/>
              <a:gd name="connsiteX100" fmla="*/ 9268817 w 9517857"/>
              <a:gd name="connsiteY100" fmla="*/ 53082 h 918356"/>
              <a:gd name="connsiteX101" fmla="*/ 9316667 w 9517857"/>
              <a:gd name="connsiteY101" fmla="*/ 45047 h 918356"/>
              <a:gd name="connsiteX102" fmla="*/ 9428209 w 9517857"/>
              <a:gd name="connsiteY102" fmla="*/ 29923 h 918356"/>
              <a:gd name="connsiteX103" fmla="*/ 9517856 w 9517857"/>
              <a:gd name="connsiteY103" fmla="*/ 0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727985 w 9517857"/>
              <a:gd name="connsiteY17" fmla="*/ 719826 h 918356"/>
              <a:gd name="connsiteX18" fmla="*/ 778982 w 9517857"/>
              <a:gd name="connsiteY18" fmla="*/ 710142 h 918356"/>
              <a:gd name="connsiteX19" fmla="*/ 849944 w 9517857"/>
              <a:gd name="connsiteY19" fmla="*/ 717987 h 918356"/>
              <a:gd name="connsiteX20" fmla="*/ 901402 w 9517857"/>
              <a:gd name="connsiteY20" fmla="*/ 729045 h 918356"/>
              <a:gd name="connsiteX21" fmla="*/ 930946 w 9517857"/>
              <a:gd name="connsiteY21" fmla="*/ 734046 h 918356"/>
              <a:gd name="connsiteX22" fmla="*/ 986250 w 9517857"/>
              <a:gd name="connsiteY22" fmla="*/ 713530 h 918356"/>
              <a:gd name="connsiteX23" fmla="*/ 1013752 w 9517857"/>
              <a:gd name="connsiteY23" fmla="*/ 713361 h 918356"/>
              <a:gd name="connsiteX24" fmla="*/ 1023734 w 9517857"/>
              <a:gd name="connsiteY24" fmla="*/ 718571 h 918356"/>
              <a:gd name="connsiteX25" fmla="*/ 1063207 w 9517857"/>
              <a:gd name="connsiteY25" fmla="*/ 715651 h 918356"/>
              <a:gd name="connsiteX26" fmla="*/ 1081980 w 9517857"/>
              <a:gd name="connsiteY26" fmla="*/ 738455 h 918356"/>
              <a:gd name="connsiteX27" fmla="*/ 1218120 w 9517857"/>
              <a:gd name="connsiteY27" fmla="*/ 713280 h 918356"/>
              <a:gd name="connsiteX28" fmla="*/ 1397459 w 9517857"/>
              <a:gd name="connsiteY28" fmla="*/ 691190 h 918356"/>
              <a:gd name="connsiteX29" fmla="*/ 1580688 w 9517857"/>
              <a:gd name="connsiteY29" fmla="*/ 693697 h 918356"/>
              <a:gd name="connsiteX30" fmla="*/ 1772334 w 9517857"/>
              <a:gd name="connsiteY30" fmla="*/ 710640 h 918356"/>
              <a:gd name="connsiteX31" fmla="*/ 2002561 w 9517857"/>
              <a:gd name="connsiteY31" fmla="*/ 659917 h 918356"/>
              <a:gd name="connsiteX32" fmla="*/ 2135144 w 9517857"/>
              <a:gd name="connsiteY32" fmla="*/ 636501 h 918356"/>
              <a:gd name="connsiteX33" fmla="*/ 2440292 w 9517857"/>
              <a:gd name="connsiteY33" fmla="*/ 593862 h 918356"/>
              <a:gd name="connsiteX34" fmla="*/ 2547829 w 9517857"/>
              <a:gd name="connsiteY34" fmla="*/ 566150 h 918356"/>
              <a:gd name="connsiteX35" fmla="*/ 2658055 w 9517857"/>
              <a:gd name="connsiteY35" fmla="*/ 578727 h 918356"/>
              <a:gd name="connsiteX36" fmla="*/ 2693698 w 9517857"/>
              <a:gd name="connsiteY36" fmla="*/ 560029 h 918356"/>
              <a:gd name="connsiteX37" fmla="*/ 2699673 w 9517857"/>
              <a:gd name="connsiteY37" fmla="*/ 556400 h 918356"/>
              <a:gd name="connsiteX38" fmla="*/ 2727306 w 9517857"/>
              <a:gd name="connsiteY38" fmla="*/ 550698 h 918356"/>
              <a:gd name="connsiteX39" fmla="*/ 2730451 w 9517857"/>
              <a:gd name="connsiteY39" fmla="*/ 538058 h 918356"/>
              <a:gd name="connsiteX40" fmla="*/ 2768713 w 9517857"/>
              <a:gd name="connsiteY40" fmla="*/ 521575 h 918356"/>
              <a:gd name="connsiteX41" fmla="*/ 2820868 w 9517857"/>
              <a:gd name="connsiteY41" fmla="*/ 514160 h 918356"/>
              <a:gd name="connsiteX42" fmla="*/ 3073635 w 9517857"/>
              <a:gd name="connsiteY42" fmla="*/ 491294 h 918356"/>
              <a:gd name="connsiteX43" fmla="*/ 3222071 w 9517857"/>
              <a:gd name="connsiteY43" fmla="*/ 470559 h 918356"/>
              <a:gd name="connsiteX44" fmla="*/ 3274069 w 9517857"/>
              <a:gd name="connsiteY44" fmla="*/ 451605 h 918356"/>
              <a:gd name="connsiteX45" fmla="*/ 3349632 w 9517857"/>
              <a:gd name="connsiteY45" fmla="*/ 432583 h 918356"/>
              <a:gd name="connsiteX46" fmla="*/ 3479593 w 9517857"/>
              <a:gd name="connsiteY46" fmla="*/ 390437 h 918356"/>
              <a:gd name="connsiteX47" fmla="*/ 3651428 w 9517857"/>
              <a:gd name="connsiteY47" fmla="*/ 361807 h 918356"/>
              <a:gd name="connsiteX48" fmla="*/ 3750023 w 9517857"/>
              <a:gd name="connsiteY48" fmla="*/ 370678 h 918356"/>
              <a:gd name="connsiteX49" fmla="*/ 3844133 w 9517857"/>
              <a:gd name="connsiteY49" fmla="*/ 360648 h 918356"/>
              <a:gd name="connsiteX50" fmla="*/ 3933803 w 9517857"/>
              <a:gd name="connsiteY50" fmla="*/ 357315 h 918356"/>
              <a:gd name="connsiteX51" fmla="*/ 4266740 w 9517857"/>
              <a:gd name="connsiteY51" fmla="*/ 361454 h 918356"/>
              <a:gd name="connsiteX52" fmla="*/ 4430770 w 9517857"/>
              <a:gd name="connsiteY52" fmla="*/ 342643 h 918356"/>
              <a:gd name="connsiteX53" fmla="*/ 4512664 w 9517857"/>
              <a:gd name="connsiteY53" fmla="*/ 319948 h 918356"/>
              <a:gd name="connsiteX54" fmla="*/ 4616423 w 9517857"/>
              <a:gd name="connsiteY54" fmla="*/ 290914 h 918356"/>
              <a:gd name="connsiteX55" fmla="*/ 4691675 w 9517857"/>
              <a:gd name="connsiteY55" fmla="*/ 254011 h 918356"/>
              <a:gd name="connsiteX56" fmla="*/ 4689051 w 9517857"/>
              <a:gd name="connsiteY56" fmla="*/ 250968 h 918356"/>
              <a:gd name="connsiteX57" fmla="*/ 4719994 w 9517857"/>
              <a:gd name="connsiteY57" fmla="*/ 245307 h 918356"/>
              <a:gd name="connsiteX58" fmla="*/ 4752894 w 9517857"/>
              <a:gd name="connsiteY58" fmla="*/ 239875 h 918356"/>
              <a:gd name="connsiteX59" fmla="*/ 4769329 w 9517857"/>
              <a:gd name="connsiteY59" fmla="*/ 233585 h 918356"/>
              <a:gd name="connsiteX60" fmla="*/ 4775634 w 9517857"/>
              <a:gd name="connsiteY60" fmla="*/ 234063 h 918356"/>
              <a:gd name="connsiteX61" fmla="*/ 4790452 w 9517857"/>
              <a:gd name="connsiteY61" fmla="*/ 233572 h 918356"/>
              <a:gd name="connsiteX62" fmla="*/ 4789062 w 9517857"/>
              <a:gd name="connsiteY62" fmla="*/ 241924 h 918356"/>
              <a:gd name="connsiteX63" fmla="*/ 4827826 w 9517857"/>
              <a:gd name="connsiteY63" fmla="*/ 246977 h 918356"/>
              <a:gd name="connsiteX64" fmla="*/ 4892569 w 9517857"/>
              <a:gd name="connsiteY64" fmla="*/ 249933 h 918356"/>
              <a:gd name="connsiteX65" fmla="*/ 4896611 w 9517857"/>
              <a:gd name="connsiteY65" fmla="*/ 240448 h 918356"/>
              <a:gd name="connsiteX66" fmla="*/ 4917286 w 9517857"/>
              <a:gd name="connsiteY66" fmla="*/ 243659 h 918356"/>
              <a:gd name="connsiteX67" fmla="*/ 4981173 w 9517857"/>
              <a:gd name="connsiteY67" fmla="*/ 247103 h 918356"/>
              <a:gd name="connsiteX68" fmla="*/ 5060397 w 9517857"/>
              <a:gd name="connsiteY68" fmla="*/ 263688 h 918356"/>
              <a:gd name="connsiteX69" fmla="*/ 5252996 w 9517857"/>
              <a:gd name="connsiteY69" fmla="*/ 270655 h 918356"/>
              <a:gd name="connsiteX70" fmla="*/ 5358056 w 9517857"/>
              <a:gd name="connsiteY70" fmla="*/ 247248 h 918356"/>
              <a:gd name="connsiteX71" fmla="*/ 5426496 w 9517857"/>
              <a:gd name="connsiteY71" fmla="*/ 235142 h 918356"/>
              <a:gd name="connsiteX72" fmla="*/ 5497161 w 9517857"/>
              <a:gd name="connsiteY72" fmla="*/ 228808 h 918356"/>
              <a:gd name="connsiteX73" fmla="*/ 5826043 w 9517857"/>
              <a:gd name="connsiteY73" fmla="*/ 148073 h 918356"/>
              <a:gd name="connsiteX74" fmla="*/ 6013415 w 9517857"/>
              <a:gd name="connsiteY74" fmla="*/ 137316 h 918356"/>
              <a:gd name="connsiteX75" fmla="*/ 6080994 w 9517857"/>
              <a:gd name="connsiteY75" fmla="*/ 142938 h 918356"/>
              <a:gd name="connsiteX76" fmla="*/ 6194152 w 9517857"/>
              <a:gd name="connsiteY76" fmla="*/ 151772 h 918356"/>
              <a:gd name="connsiteX77" fmla="*/ 6281379 w 9517857"/>
              <a:gd name="connsiteY77" fmla="*/ 181626 h 918356"/>
              <a:gd name="connsiteX78" fmla="*/ 6374947 w 9517857"/>
              <a:gd name="connsiteY78" fmla="*/ 179799 h 918356"/>
              <a:gd name="connsiteX79" fmla="*/ 6448518 w 9517857"/>
              <a:gd name="connsiteY79" fmla="*/ 164378 h 918356"/>
              <a:gd name="connsiteX80" fmla="*/ 6544700 w 9517857"/>
              <a:gd name="connsiteY80" fmla="*/ 167161 h 918356"/>
              <a:gd name="connsiteX81" fmla="*/ 6648353 w 9517857"/>
              <a:gd name="connsiteY81" fmla="*/ 172250 h 918356"/>
              <a:gd name="connsiteX82" fmla="*/ 6736227 w 9517857"/>
              <a:gd name="connsiteY82" fmla="*/ 173216 h 918356"/>
              <a:gd name="connsiteX83" fmla="*/ 6977218 w 9517857"/>
              <a:gd name="connsiteY83" fmla="*/ 184289 h 918356"/>
              <a:gd name="connsiteX84" fmla="*/ 7065221 w 9517857"/>
              <a:gd name="connsiteY84" fmla="*/ 227531 h 918356"/>
              <a:gd name="connsiteX85" fmla="*/ 7358195 w 9517857"/>
              <a:gd name="connsiteY85" fmla="*/ 251740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5 w 9517857"/>
              <a:gd name="connsiteY90" fmla="*/ 20035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410677 w 9517857"/>
              <a:gd name="connsiteY93" fmla="*/ 172167 h 918356"/>
              <a:gd name="connsiteX94" fmla="*/ 8617841 w 9517857"/>
              <a:gd name="connsiteY94" fmla="*/ 155167 h 918356"/>
              <a:gd name="connsiteX95" fmla="*/ 8715976 w 9517857"/>
              <a:gd name="connsiteY95" fmla="*/ 178374 h 918356"/>
              <a:gd name="connsiteX96" fmla="*/ 8778827 w 9517857"/>
              <a:gd name="connsiteY96" fmla="*/ 172936 h 918356"/>
              <a:gd name="connsiteX97" fmla="*/ 8840778 w 9517857"/>
              <a:gd name="connsiteY97" fmla="*/ 143149 h 918356"/>
              <a:gd name="connsiteX98" fmla="*/ 9010380 w 9517857"/>
              <a:gd name="connsiteY98" fmla="*/ 91891 h 918356"/>
              <a:gd name="connsiteX99" fmla="*/ 9110856 w 9517857"/>
              <a:gd name="connsiteY99" fmla="*/ 70997 h 918356"/>
              <a:gd name="connsiteX100" fmla="*/ 9268817 w 9517857"/>
              <a:gd name="connsiteY100" fmla="*/ 53082 h 918356"/>
              <a:gd name="connsiteX101" fmla="*/ 9316667 w 9517857"/>
              <a:gd name="connsiteY101" fmla="*/ 45047 h 918356"/>
              <a:gd name="connsiteX102" fmla="*/ 9428209 w 9517857"/>
              <a:gd name="connsiteY102" fmla="*/ 29923 h 918356"/>
              <a:gd name="connsiteX103" fmla="*/ 9517856 w 9517857"/>
              <a:gd name="connsiteY103" fmla="*/ 0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727985 w 9517857"/>
              <a:gd name="connsiteY17" fmla="*/ 719826 h 918356"/>
              <a:gd name="connsiteX18" fmla="*/ 778982 w 9517857"/>
              <a:gd name="connsiteY18" fmla="*/ 710142 h 918356"/>
              <a:gd name="connsiteX19" fmla="*/ 849944 w 9517857"/>
              <a:gd name="connsiteY19" fmla="*/ 717987 h 918356"/>
              <a:gd name="connsiteX20" fmla="*/ 901402 w 9517857"/>
              <a:gd name="connsiteY20" fmla="*/ 729045 h 918356"/>
              <a:gd name="connsiteX21" fmla="*/ 930946 w 9517857"/>
              <a:gd name="connsiteY21" fmla="*/ 734046 h 918356"/>
              <a:gd name="connsiteX22" fmla="*/ 986250 w 9517857"/>
              <a:gd name="connsiteY22" fmla="*/ 713530 h 918356"/>
              <a:gd name="connsiteX23" fmla="*/ 1013752 w 9517857"/>
              <a:gd name="connsiteY23" fmla="*/ 713361 h 918356"/>
              <a:gd name="connsiteX24" fmla="*/ 1023734 w 9517857"/>
              <a:gd name="connsiteY24" fmla="*/ 718571 h 918356"/>
              <a:gd name="connsiteX25" fmla="*/ 1063207 w 9517857"/>
              <a:gd name="connsiteY25" fmla="*/ 715651 h 918356"/>
              <a:gd name="connsiteX26" fmla="*/ 1081980 w 9517857"/>
              <a:gd name="connsiteY26" fmla="*/ 738455 h 918356"/>
              <a:gd name="connsiteX27" fmla="*/ 1218120 w 9517857"/>
              <a:gd name="connsiteY27" fmla="*/ 713280 h 918356"/>
              <a:gd name="connsiteX28" fmla="*/ 1397459 w 9517857"/>
              <a:gd name="connsiteY28" fmla="*/ 691190 h 918356"/>
              <a:gd name="connsiteX29" fmla="*/ 1580688 w 9517857"/>
              <a:gd name="connsiteY29" fmla="*/ 693697 h 918356"/>
              <a:gd name="connsiteX30" fmla="*/ 1772334 w 9517857"/>
              <a:gd name="connsiteY30" fmla="*/ 710640 h 918356"/>
              <a:gd name="connsiteX31" fmla="*/ 2002561 w 9517857"/>
              <a:gd name="connsiteY31" fmla="*/ 659917 h 918356"/>
              <a:gd name="connsiteX32" fmla="*/ 2135144 w 9517857"/>
              <a:gd name="connsiteY32" fmla="*/ 636501 h 918356"/>
              <a:gd name="connsiteX33" fmla="*/ 2440292 w 9517857"/>
              <a:gd name="connsiteY33" fmla="*/ 593862 h 918356"/>
              <a:gd name="connsiteX34" fmla="*/ 2547829 w 9517857"/>
              <a:gd name="connsiteY34" fmla="*/ 566150 h 918356"/>
              <a:gd name="connsiteX35" fmla="*/ 2658055 w 9517857"/>
              <a:gd name="connsiteY35" fmla="*/ 578727 h 918356"/>
              <a:gd name="connsiteX36" fmla="*/ 2693698 w 9517857"/>
              <a:gd name="connsiteY36" fmla="*/ 560029 h 918356"/>
              <a:gd name="connsiteX37" fmla="*/ 2699673 w 9517857"/>
              <a:gd name="connsiteY37" fmla="*/ 556400 h 918356"/>
              <a:gd name="connsiteX38" fmla="*/ 2727306 w 9517857"/>
              <a:gd name="connsiteY38" fmla="*/ 550698 h 918356"/>
              <a:gd name="connsiteX39" fmla="*/ 2730451 w 9517857"/>
              <a:gd name="connsiteY39" fmla="*/ 538058 h 918356"/>
              <a:gd name="connsiteX40" fmla="*/ 2768713 w 9517857"/>
              <a:gd name="connsiteY40" fmla="*/ 521575 h 918356"/>
              <a:gd name="connsiteX41" fmla="*/ 2820868 w 9517857"/>
              <a:gd name="connsiteY41" fmla="*/ 514160 h 918356"/>
              <a:gd name="connsiteX42" fmla="*/ 3073635 w 9517857"/>
              <a:gd name="connsiteY42" fmla="*/ 491294 h 918356"/>
              <a:gd name="connsiteX43" fmla="*/ 3222071 w 9517857"/>
              <a:gd name="connsiteY43" fmla="*/ 470559 h 918356"/>
              <a:gd name="connsiteX44" fmla="*/ 3274069 w 9517857"/>
              <a:gd name="connsiteY44" fmla="*/ 451605 h 918356"/>
              <a:gd name="connsiteX45" fmla="*/ 3349632 w 9517857"/>
              <a:gd name="connsiteY45" fmla="*/ 432583 h 918356"/>
              <a:gd name="connsiteX46" fmla="*/ 3479593 w 9517857"/>
              <a:gd name="connsiteY46" fmla="*/ 390437 h 918356"/>
              <a:gd name="connsiteX47" fmla="*/ 3651428 w 9517857"/>
              <a:gd name="connsiteY47" fmla="*/ 361807 h 918356"/>
              <a:gd name="connsiteX48" fmla="*/ 3750023 w 9517857"/>
              <a:gd name="connsiteY48" fmla="*/ 370678 h 918356"/>
              <a:gd name="connsiteX49" fmla="*/ 3844133 w 9517857"/>
              <a:gd name="connsiteY49" fmla="*/ 360648 h 918356"/>
              <a:gd name="connsiteX50" fmla="*/ 3933803 w 9517857"/>
              <a:gd name="connsiteY50" fmla="*/ 357315 h 918356"/>
              <a:gd name="connsiteX51" fmla="*/ 4266740 w 9517857"/>
              <a:gd name="connsiteY51" fmla="*/ 361454 h 918356"/>
              <a:gd name="connsiteX52" fmla="*/ 4430770 w 9517857"/>
              <a:gd name="connsiteY52" fmla="*/ 342643 h 918356"/>
              <a:gd name="connsiteX53" fmla="*/ 4512664 w 9517857"/>
              <a:gd name="connsiteY53" fmla="*/ 319948 h 918356"/>
              <a:gd name="connsiteX54" fmla="*/ 4616423 w 9517857"/>
              <a:gd name="connsiteY54" fmla="*/ 290914 h 918356"/>
              <a:gd name="connsiteX55" fmla="*/ 4691675 w 9517857"/>
              <a:gd name="connsiteY55" fmla="*/ 254011 h 918356"/>
              <a:gd name="connsiteX56" fmla="*/ 4689051 w 9517857"/>
              <a:gd name="connsiteY56" fmla="*/ 250968 h 918356"/>
              <a:gd name="connsiteX57" fmla="*/ 4719994 w 9517857"/>
              <a:gd name="connsiteY57" fmla="*/ 245307 h 918356"/>
              <a:gd name="connsiteX58" fmla="*/ 4752894 w 9517857"/>
              <a:gd name="connsiteY58" fmla="*/ 239875 h 918356"/>
              <a:gd name="connsiteX59" fmla="*/ 4769329 w 9517857"/>
              <a:gd name="connsiteY59" fmla="*/ 233585 h 918356"/>
              <a:gd name="connsiteX60" fmla="*/ 4775634 w 9517857"/>
              <a:gd name="connsiteY60" fmla="*/ 234063 h 918356"/>
              <a:gd name="connsiteX61" fmla="*/ 4790452 w 9517857"/>
              <a:gd name="connsiteY61" fmla="*/ 233572 h 918356"/>
              <a:gd name="connsiteX62" fmla="*/ 4789062 w 9517857"/>
              <a:gd name="connsiteY62" fmla="*/ 241924 h 918356"/>
              <a:gd name="connsiteX63" fmla="*/ 4827826 w 9517857"/>
              <a:gd name="connsiteY63" fmla="*/ 246977 h 918356"/>
              <a:gd name="connsiteX64" fmla="*/ 4892569 w 9517857"/>
              <a:gd name="connsiteY64" fmla="*/ 249933 h 918356"/>
              <a:gd name="connsiteX65" fmla="*/ 4896611 w 9517857"/>
              <a:gd name="connsiteY65" fmla="*/ 240448 h 918356"/>
              <a:gd name="connsiteX66" fmla="*/ 4917286 w 9517857"/>
              <a:gd name="connsiteY66" fmla="*/ 243659 h 918356"/>
              <a:gd name="connsiteX67" fmla="*/ 4981173 w 9517857"/>
              <a:gd name="connsiteY67" fmla="*/ 247103 h 918356"/>
              <a:gd name="connsiteX68" fmla="*/ 5060397 w 9517857"/>
              <a:gd name="connsiteY68" fmla="*/ 263688 h 918356"/>
              <a:gd name="connsiteX69" fmla="*/ 5252996 w 9517857"/>
              <a:gd name="connsiteY69" fmla="*/ 270655 h 918356"/>
              <a:gd name="connsiteX70" fmla="*/ 5358056 w 9517857"/>
              <a:gd name="connsiteY70" fmla="*/ 247248 h 918356"/>
              <a:gd name="connsiteX71" fmla="*/ 5426496 w 9517857"/>
              <a:gd name="connsiteY71" fmla="*/ 235142 h 918356"/>
              <a:gd name="connsiteX72" fmla="*/ 5497161 w 9517857"/>
              <a:gd name="connsiteY72" fmla="*/ 228808 h 918356"/>
              <a:gd name="connsiteX73" fmla="*/ 5826043 w 9517857"/>
              <a:gd name="connsiteY73" fmla="*/ 148073 h 918356"/>
              <a:gd name="connsiteX74" fmla="*/ 6013415 w 9517857"/>
              <a:gd name="connsiteY74" fmla="*/ 137316 h 918356"/>
              <a:gd name="connsiteX75" fmla="*/ 6080994 w 9517857"/>
              <a:gd name="connsiteY75" fmla="*/ 142938 h 918356"/>
              <a:gd name="connsiteX76" fmla="*/ 6194152 w 9517857"/>
              <a:gd name="connsiteY76" fmla="*/ 151772 h 918356"/>
              <a:gd name="connsiteX77" fmla="*/ 6281379 w 9517857"/>
              <a:gd name="connsiteY77" fmla="*/ 181626 h 918356"/>
              <a:gd name="connsiteX78" fmla="*/ 6374947 w 9517857"/>
              <a:gd name="connsiteY78" fmla="*/ 179799 h 918356"/>
              <a:gd name="connsiteX79" fmla="*/ 6448518 w 9517857"/>
              <a:gd name="connsiteY79" fmla="*/ 164378 h 918356"/>
              <a:gd name="connsiteX80" fmla="*/ 6544700 w 9517857"/>
              <a:gd name="connsiteY80" fmla="*/ 167161 h 918356"/>
              <a:gd name="connsiteX81" fmla="*/ 6648353 w 9517857"/>
              <a:gd name="connsiteY81" fmla="*/ 172250 h 918356"/>
              <a:gd name="connsiteX82" fmla="*/ 6736227 w 9517857"/>
              <a:gd name="connsiteY82" fmla="*/ 173216 h 918356"/>
              <a:gd name="connsiteX83" fmla="*/ 6977218 w 9517857"/>
              <a:gd name="connsiteY83" fmla="*/ 184289 h 918356"/>
              <a:gd name="connsiteX84" fmla="*/ 7065221 w 9517857"/>
              <a:gd name="connsiteY84" fmla="*/ 227531 h 918356"/>
              <a:gd name="connsiteX85" fmla="*/ 7358195 w 9517857"/>
              <a:gd name="connsiteY85" fmla="*/ 251740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5 w 9517857"/>
              <a:gd name="connsiteY90" fmla="*/ 20035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410677 w 9517857"/>
              <a:gd name="connsiteY93" fmla="*/ 172167 h 918356"/>
              <a:gd name="connsiteX94" fmla="*/ 8617841 w 9517857"/>
              <a:gd name="connsiteY94" fmla="*/ 155167 h 918356"/>
              <a:gd name="connsiteX95" fmla="*/ 8715976 w 9517857"/>
              <a:gd name="connsiteY95" fmla="*/ 178374 h 918356"/>
              <a:gd name="connsiteX96" fmla="*/ 8778827 w 9517857"/>
              <a:gd name="connsiteY96" fmla="*/ 172936 h 918356"/>
              <a:gd name="connsiteX97" fmla="*/ 8840778 w 9517857"/>
              <a:gd name="connsiteY97" fmla="*/ 143149 h 918356"/>
              <a:gd name="connsiteX98" fmla="*/ 9010380 w 9517857"/>
              <a:gd name="connsiteY98" fmla="*/ 91891 h 918356"/>
              <a:gd name="connsiteX99" fmla="*/ 9110856 w 9517857"/>
              <a:gd name="connsiteY99" fmla="*/ 70997 h 918356"/>
              <a:gd name="connsiteX100" fmla="*/ 9268817 w 9517857"/>
              <a:gd name="connsiteY100" fmla="*/ 53082 h 918356"/>
              <a:gd name="connsiteX101" fmla="*/ 9316667 w 9517857"/>
              <a:gd name="connsiteY101" fmla="*/ 45047 h 918356"/>
              <a:gd name="connsiteX102" fmla="*/ 9428209 w 9517857"/>
              <a:gd name="connsiteY102" fmla="*/ 29923 h 918356"/>
              <a:gd name="connsiteX103" fmla="*/ 9517856 w 9517857"/>
              <a:gd name="connsiteY103" fmla="*/ 0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727985 w 9517857"/>
              <a:gd name="connsiteY17" fmla="*/ 719826 h 918356"/>
              <a:gd name="connsiteX18" fmla="*/ 778982 w 9517857"/>
              <a:gd name="connsiteY18" fmla="*/ 710142 h 918356"/>
              <a:gd name="connsiteX19" fmla="*/ 849944 w 9517857"/>
              <a:gd name="connsiteY19" fmla="*/ 717987 h 918356"/>
              <a:gd name="connsiteX20" fmla="*/ 901402 w 9517857"/>
              <a:gd name="connsiteY20" fmla="*/ 729045 h 918356"/>
              <a:gd name="connsiteX21" fmla="*/ 930946 w 9517857"/>
              <a:gd name="connsiteY21" fmla="*/ 734046 h 918356"/>
              <a:gd name="connsiteX22" fmla="*/ 986250 w 9517857"/>
              <a:gd name="connsiteY22" fmla="*/ 713530 h 918356"/>
              <a:gd name="connsiteX23" fmla="*/ 1013752 w 9517857"/>
              <a:gd name="connsiteY23" fmla="*/ 713361 h 918356"/>
              <a:gd name="connsiteX24" fmla="*/ 1023734 w 9517857"/>
              <a:gd name="connsiteY24" fmla="*/ 718571 h 918356"/>
              <a:gd name="connsiteX25" fmla="*/ 1063207 w 9517857"/>
              <a:gd name="connsiteY25" fmla="*/ 715651 h 918356"/>
              <a:gd name="connsiteX26" fmla="*/ 1081980 w 9517857"/>
              <a:gd name="connsiteY26" fmla="*/ 738455 h 918356"/>
              <a:gd name="connsiteX27" fmla="*/ 1218120 w 9517857"/>
              <a:gd name="connsiteY27" fmla="*/ 713280 h 918356"/>
              <a:gd name="connsiteX28" fmla="*/ 1397459 w 9517857"/>
              <a:gd name="connsiteY28" fmla="*/ 691190 h 918356"/>
              <a:gd name="connsiteX29" fmla="*/ 1580688 w 9517857"/>
              <a:gd name="connsiteY29" fmla="*/ 693697 h 918356"/>
              <a:gd name="connsiteX30" fmla="*/ 1772334 w 9517857"/>
              <a:gd name="connsiteY30" fmla="*/ 710640 h 918356"/>
              <a:gd name="connsiteX31" fmla="*/ 2002561 w 9517857"/>
              <a:gd name="connsiteY31" fmla="*/ 659917 h 918356"/>
              <a:gd name="connsiteX32" fmla="*/ 2135144 w 9517857"/>
              <a:gd name="connsiteY32" fmla="*/ 636501 h 918356"/>
              <a:gd name="connsiteX33" fmla="*/ 2440292 w 9517857"/>
              <a:gd name="connsiteY33" fmla="*/ 593862 h 918356"/>
              <a:gd name="connsiteX34" fmla="*/ 2547829 w 9517857"/>
              <a:gd name="connsiteY34" fmla="*/ 566150 h 918356"/>
              <a:gd name="connsiteX35" fmla="*/ 2658055 w 9517857"/>
              <a:gd name="connsiteY35" fmla="*/ 578727 h 918356"/>
              <a:gd name="connsiteX36" fmla="*/ 2693698 w 9517857"/>
              <a:gd name="connsiteY36" fmla="*/ 560029 h 918356"/>
              <a:gd name="connsiteX37" fmla="*/ 2699673 w 9517857"/>
              <a:gd name="connsiteY37" fmla="*/ 556400 h 918356"/>
              <a:gd name="connsiteX38" fmla="*/ 2727306 w 9517857"/>
              <a:gd name="connsiteY38" fmla="*/ 550698 h 918356"/>
              <a:gd name="connsiteX39" fmla="*/ 2730451 w 9517857"/>
              <a:gd name="connsiteY39" fmla="*/ 538058 h 918356"/>
              <a:gd name="connsiteX40" fmla="*/ 2768713 w 9517857"/>
              <a:gd name="connsiteY40" fmla="*/ 521575 h 918356"/>
              <a:gd name="connsiteX41" fmla="*/ 2820868 w 9517857"/>
              <a:gd name="connsiteY41" fmla="*/ 514160 h 918356"/>
              <a:gd name="connsiteX42" fmla="*/ 3073635 w 9517857"/>
              <a:gd name="connsiteY42" fmla="*/ 491294 h 918356"/>
              <a:gd name="connsiteX43" fmla="*/ 3222071 w 9517857"/>
              <a:gd name="connsiteY43" fmla="*/ 470559 h 918356"/>
              <a:gd name="connsiteX44" fmla="*/ 3274069 w 9517857"/>
              <a:gd name="connsiteY44" fmla="*/ 451605 h 918356"/>
              <a:gd name="connsiteX45" fmla="*/ 3349632 w 9517857"/>
              <a:gd name="connsiteY45" fmla="*/ 432583 h 918356"/>
              <a:gd name="connsiteX46" fmla="*/ 3479593 w 9517857"/>
              <a:gd name="connsiteY46" fmla="*/ 390437 h 918356"/>
              <a:gd name="connsiteX47" fmla="*/ 3651428 w 9517857"/>
              <a:gd name="connsiteY47" fmla="*/ 361807 h 918356"/>
              <a:gd name="connsiteX48" fmla="*/ 3750023 w 9517857"/>
              <a:gd name="connsiteY48" fmla="*/ 370678 h 918356"/>
              <a:gd name="connsiteX49" fmla="*/ 3844133 w 9517857"/>
              <a:gd name="connsiteY49" fmla="*/ 360648 h 918356"/>
              <a:gd name="connsiteX50" fmla="*/ 3933803 w 9517857"/>
              <a:gd name="connsiteY50" fmla="*/ 357315 h 918356"/>
              <a:gd name="connsiteX51" fmla="*/ 4266740 w 9517857"/>
              <a:gd name="connsiteY51" fmla="*/ 361454 h 918356"/>
              <a:gd name="connsiteX52" fmla="*/ 4430770 w 9517857"/>
              <a:gd name="connsiteY52" fmla="*/ 342643 h 918356"/>
              <a:gd name="connsiteX53" fmla="*/ 4512664 w 9517857"/>
              <a:gd name="connsiteY53" fmla="*/ 319948 h 918356"/>
              <a:gd name="connsiteX54" fmla="*/ 4616423 w 9517857"/>
              <a:gd name="connsiteY54" fmla="*/ 290914 h 918356"/>
              <a:gd name="connsiteX55" fmla="*/ 4691675 w 9517857"/>
              <a:gd name="connsiteY55" fmla="*/ 254011 h 918356"/>
              <a:gd name="connsiteX56" fmla="*/ 4689051 w 9517857"/>
              <a:gd name="connsiteY56" fmla="*/ 250968 h 918356"/>
              <a:gd name="connsiteX57" fmla="*/ 4719994 w 9517857"/>
              <a:gd name="connsiteY57" fmla="*/ 245307 h 918356"/>
              <a:gd name="connsiteX58" fmla="*/ 4752894 w 9517857"/>
              <a:gd name="connsiteY58" fmla="*/ 239875 h 918356"/>
              <a:gd name="connsiteX59" fmla="*/ 4769329 w 9517857"/>
              <a:gd name="connsiteY59" fmla="*/ 233585 h 918356"/>
              <a:gd name="connsiteX60" fmla="*/ 4775634 w 9517857"/>
              <a:gd name="connsiteY60" fmla="*/ 234063 h 918356"/>
              <a:gd name="connsiteX61" fmla="*/ 4790452 w 9517857"/>
              <a:gd name="connsiteY61" fmla="*/ 233572 h 918356"/>
              <a:gd name="connsiteX62" fmla="*/ 4789062 w 9517857"/>
              <a:gd name="connsiteY62" fmla="*/ 241924 h 918356"/>
              <a:gd name="connsiteX63" fmla="*/ 4827826 w 9517857"/>
              <a:gd name="connsiteY63" fmla="*/ 246977 h 918356"/>
              <a:gd name="connsiteX64" fmla="*/ 4892569 w 9517857"/>
              <a:gd name="connsiteY64" fmla="*/ 249933 h 918356"/>
              <a:gd name="connsiteX65" fmla="*/ 4896611 w 9517857"/>
              <a:gd name="connsiteY65" fmla="*/ 240448 h 918356"/>
              <a:gd name="connsiteX66" fmla="*/ 4917286 w 9517857"/>
              <a:gd name="connsiteY66" fmla="*/ 243659 h 918356"/>
              <a:gd name="connsiteX67" fmla="*/ 4981173 w 9517857"/>
              <a:gd name="connsiteY67" fmla="*/ 247103 h 918356"/>
              <a:gd name="connsiteX68" fmla="*/ 5060397 w 9517857"/>
              <a:gd name="connsiteY68" fmla="*/ 263688 h 918356"/>
              <a:gd name="connsiteX69" fmla="*/ 5252996 w 9517857"/>
              <a:gd name="connsiteY69" fmla="*/ 270655 h 918356"/>
              <a:gd name="connsiteX70" fmla="*/ 5358056 w 9517857"/>
              <a:gd name="connsiteY70" fmla="*/ 247248 h 918356"/>
              <a:gd name="connsiteX71" fmla="*/ 5426496 w 9517857"/>
              <a:gd name="connsiteY71" fmla="*/ 235142 h 918356"/>
              <a:gd name="connsiteX72" fmla="*/ 5497161 w 9517857"/>
              <a:gd name="connsiteY72" fmla="*/ 228808 h 918356"/>
              <a:gd name="connsiteX73" fmla="*/ 5826043 w 9517857"/>
              <a:gd name="connsiteY73" fmla="*/ 148073 h 918356"/>
              <a:gd name="connsiteX74" fmla="*/ 6013415 w 9517857"/>
              <a:gd name="connsiteY74" fmla="*/ 137316 h 918356"/>
              <a:gd name="connsiteX75" fmla="*/ 6080994 w 9517857"/>
              <a:gd name="connsiteY75" fmla="*/ 142938 h 918356"/>
              <a:gd name="connsiteX76" fmla="*/ 6194152 w 9517857"/>
              <a:gd name="connsiteY76" fmla="*/ 151772 h 918356"/>
              <a:gd name="connsiteX77" fmla="*/ 6281379 w 9517857"/>
              <a:gd name="connsiteY77" fmla="*/ 181626 h 918356"/>
              <a:gd name="connsiteX78" fmla="*/ 6374947 w 9517857"/>
              <a:gd name="connsiteY78" fmla="*/ 179799 h 918356"/>
              <a:gd name="connsiteX79" fmla="*/ 6448518 w 9517857"/>
              <a:gd name="connsiteY79" fmla="*/ 164378 h 918356"/>
              <a:gd name="connsiteX80" fmla="*/ 6544700 w 9517857"/>
              <a:gd name="connsiteY80" fmla="*/ 167161 h 918356"/>
              <a:gd name="connsiteX81" fmla="*/ 6648353 w 9517857"/>
              <a:gd name="connsiteY81" fmla="*/ 172250 h 918356"/>
              <a:gd name="connsiteX82" fmla="*/ 6736227 w 9517857"/>
              <a:gd name="connsiteY82" fmla="*/ 173216 h 918356"/>
              <a:gd name="connsiteX83" fmla="*/ 6977218 w 9517857"/>
              <a:gd name="connsiteY83" fmla="*/ 184289 h 918356"/>
              <a:gd name="connsiteX84" fmla="*/ 7065221 w 9517857"/>
              <a:gd name="connsiteY84" fmla="*/ 227531 h 918356"/>
              <a:gd name="connsiteX85" fmla="*/ 7358195 w 9517857"/>
              <a:gd name="connsiteY85" fmla="*/ 251740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5 w 9517857"/>
              <a:gd name="connsiteY90" fmla="*/ 20035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410677 w 9517857"/>
              <a:gd name="connsiteY93" fmla="*/ 172167 h 918356"/>
              <a:gd name="connsiteX94" fmla="*/ 8617841 w 9517857"/>
              <a:gd name="connsiteY94" fmla="*/ 155167 h 918356"/>
              <a:gd name="connsiteX95" fmla="*/ 8715976 w 9517857"/>
              <a:gd name="connsiteY95" fmla="*/ 178374 h 918356"/>
              <a:gd name="connsiteX96" fmla="*/ 8778827 w 9517857"/>
              <a:gd name="connsiteY96" fmla="*/ 172936 h 918356"/>
              <a:gd name="connsiteX97" fmla="*/ 8840778 w 9517857"/>
              <a:gd name="connsiteY97" fmla="*/ 143149 h 918356"/>
              <a:gd name="connsiteX98" fmla="*/ 9010380 w 9517857"/>
              <a:gd name="connsiteY98" fmla="*/ 91891 h 918356"/>
              <a:gd name="connsiteX99" fmla="*/ 9110856 w 9517857"/>
              <a:gd name="connsiteY99" fmla="*/ 70997 h 918356"/>
              <a:gd name="connsiteX100" fmla="*/ 9268817 w 9517857"/>
              <a:gd name="connsiteY100" fmla="*/ 53082 h 918356"/>
              <a:gd name="connsiteX101" fmla="*/ 9316667 w 9517857"/>
              <a:gd name="connsiteY101" fmla="*/ 45047 h 918356"/>
              <a:gd name="connsiteX102" fmla="*/ 9428209 w 9517857"/>
              <a:gd name="connsiteY102" fmla="*/ 29923 h 918356"/>
              <a:gd name="connsiteX103" fmla="*/ 9517856 w 9517857"/>
              <a:gd name="connsiteY103" fmla="*/ 0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727985 w 9517857"/>
              <a:gd name="connsiteY17" fmla="*/ 719826 h 918356"/>
              <a:gd name="connsiteX18" fmla="*/ 778982 w 9517857"/>
              <a:gd name="connsiteY18" fmla="*/ 710142 h 918356"/>
              <a:gd name="connsiteX19" fmla="*/ 849944 w 9517857"/>
              <a:gd name="connsiteY19" fmla="*/ 717987 h 918356"/>
              <a:gd name="connsiteX20" fmla="*/ 901402 w 9517857"/>
              <a:gd name="connsiteY20" fmla="*/ 729045 h 918356"/>
              <a:gd name="connsiteX21" fmla="*/ 930946 w 9517857"/>
              <a:gd name="connsiteY21" fmla="*/ 734046 h 918356"/>
              <a:gd name="connsiteX22" fmla="*/ 986250 w 9517857"/>
              <a:gd name="connsiteY22" fmla="*/ 713530 h 918356"/>
              <a:gd name="connsiteX23" fmla="*/ 1013752 w 9517857"/>
              <a:gd name="connsiteY23" fmla="*/ 713361 h 918356"/>
              <a:gd name="connsiteX24" fmla="*/ 1023734 w 9517857"/>
              <a:gd name="connsiteY24" fmla="*/ 718571 h 918356"/>
              <a:gd name="connsiteX25" fmla="*/ 1063207 w 9517857"/>
              <a:gd name="connsiteY25" fmla="*/ 715651 h 918356"/>
              <a:gd name="connsiteX26" fmla="*/ 1081980 w 9517857"/>
              <a:gd name="connsiteY26" fmla="*/ 738455 h 918356"/>
              <a:gd name="connsiteX27" fmla="*/ 1218120 w 9517857"/>
              <a:gd name="connsiteY27" fmla="*/ 713280 h 918356"/>
              <a:gd name="connsiteX28" fmla="*/ 1397459 w 9517857"/>
              <a:gd name="connsiteY28" fmla="*/ 691190 h 918356"/>
              <a:gd name="connsiteX29" fmla="*/ 1580688 w 9517857"/>
              <a:gd name="connsiteY29" fmla="*/ 693697 h 918356"/>
              <a:gd name="connsiteX30" fmla="*/ 1772334 w 9517857"/>
              <a:gd name="connsiteY30" fmla="*/ 710640 h 918356"/>
              <a:gd name="connsiteX31" fmla="*/ 2002561 w 9517857"/>
              <a:gd name="connsiteY31" fmla="*/ 659917 h 918356"/>
              <a:gd name="connsiteX32" fmla="*/ 2135144 w 9517857"/>
              <a:gd name="connsiteY32" fmla="*/ 636501 h 918356"/>
              <a:gd name="connsiteX33" fmla="*/ 2440292 w 9517857"/>
              <a:gd name="connsiteY33" fmla="*/ 593862 h 918356"/>
              <a:gd name="connsiteX34" fmla="*/ 2547829 w 9517857"/>
              <a:gd name="connsiteY34" fmla="*/ 566150 h 918356"/>
              <a:gd name="connsiteX35" fmla="*/ 2658055 w 9517857"/>
              <a:gd name="connsiteY35" fmla="*/ 578727 h 918356"/>
              <a:gd name="connsiteX36" fmla="*/ 2693698 w 9517857"/>
              <a:gd name="connsiteY36" fmla="*/ 560029 h 918356"/>
              <a:gd name="connsiteX37" fmla="*/ 2699673 w 9517857"/>
              <a:gd name="connsiteY37" fmla="*/ 556400 h 918356"/>
              <a:gd name="connsiteX38" fmla="*/ 2727306 w 9517857"/>
              <a:gd name="connsiteY38" fmla="*/ 550698 h 918356"/>
              <a:gd name="connsiteX39" fmla="*/ 2730451 w 9517857"/>
              <a:gd name="connsiteY39" fmla="*/ 538058 h 918356"/>
              <a:gd name="connsiteX40" fmla="*/ 2768713 w 9517857"/>
              <a:gd name="connsiteY40" fmla="*/ 521575 h 918356"/>
              <a:gd name="connsiteX41" fmla="*/ 2820868 w 9517857"/>
              <a:gd name="connsiteY41" fmla="*/ 514160 h 918356"/>
              <a:gd name="connsiteX42" fmla="*/ 3073635 w 9517857"/>
              <a:gd name="connsiteY42" fmla="*/ 491294 h 918356"/>
              <a:gd name="connsiteX43" fmla="*/ 3222071 w 9517857"/>
              <a:gd name="connsiteY43" fmla="*/ 470559 h 918356"/>
              <a:gd name="connsiteX44" fmla="*/ 3274069 w 9517857"/>
              <a:gd name="connsiteY44" fmla="*/ 451605 h 918356"/>
              <a:gd name="connsiteX45" fmla="*/ 3349632 w 9517857"/>
              <a:gd name="connsiteY45" fmla="*/ 432583 h 918356"/>
              <a:gd name="connsiteX46" fmla="*/ 3479593 w 9517857"/>
              <a:gd name="connsiteY46" fmla="*/ 390437 h 918356"/>
              <a:gd name="connsiteX47" fmla="*/ 3651428 w 9517857"/>
              <a:gd name="connsiteY47" fmla="*/ 361807 h 918356"/>
              <a:gd name="connsiteX48" fmla="*/ 3750023 w 9517857"/>
              <a:gd name="connsiteY48" fmla="*/ 370678 h 918356"/>
              <a:gd name="connsiteX49" fmla="*/ 3844133 w 9517857"/>
              <a:gd name="connsiteY49" fmla="*/ 360648 h 918356"/>
              <a:gd name="connsiteX50" fmla="*/ 3933803 w 9517857"/>
              <a:gd name="connsiteY50" fmla="*/ 357315 h 918356"/>
              <a:gd name="connsiteX51" fmla="*/ 4266740 w 9517857"/>
              <a:gd name="connsiteY51" fmla="*/ 361454 h 918356"/>
              <a:gd name="connsiteX52" fmla="*/ 4430770 w 9517857"/>
              <a:gd name="connsiteY52" fmla="*/ 342643 h 918356"/>
              <a:gd name="connsiteX53" fmla="*/ 4512664 w 9517857"/>
              <a:gd name="connsiteY53" fmla="*/ 319948 h 918356"/>
              <a:gd name="connsiteX54" fmla="*/ 4616423 w 9517857"/>
              <a:gd name="connsiteY54" fmla="*/ 290914 h 918356"/>
              <a:gd name="connsiteX55" fmla="*/ 4691675 w 9517857"/>
              <a:gd name="connsiteY55" fmla="*/ 254011 h 918356"/>
              <a:gd name="connsiteX56" fmla="*/ 4689051 w 9517857"/>
              <a:gd name="connsiteY56" fmla="*/ 250968 h 918356"/>
              <a:gd name="connsiteX57" fmla="*/ 4719994 w 9517857"/>
              <a:gd name="connsiteY57" fmla="*/ 245307 h 918356"/>
              <a:gd name="connsiteX58" fmla="*/ 4752894 w 9517857"/>
              <a:gd name="connsiteY58" fmla="*/ 239875 h 918356"/>
              <a:gd name="connsiteX59" fmla="*/ 4769329 w 9517857"/>
              <a:gd name="connsiteY59" fmla="*/ 233585 h 918356"/>
              <a:gd name="connsiteX60" fmla="*/ 4775634 w 9517857"/>
              <a:gd name="connsiteY60" fmla="*/ 234063 h 918356"/>
              <a:gd name="connsiteX61" fmla="*/ 4790452 w 9517857"/>
              <a:gd name="connsiteY61" fmla="*/ 233572 h 918356"/>
              <a:gd name="connsiteX62" fmla="*/ 4789062 w 9517857"/>
              <a:gd name="connsiteY62" fmla="*/ 241924 h 918356"/>
              <a:gd name="connsiteX63" fmla="*/ 4827826 w 9517857"/>
              <a:gd name="connsiteY63" fmla="*/ 246977 h 918356"/>
              <a:gd name="connsiteX64" fmla="*/ 4892569 w 9517857"/>
              <a:gd name="connsiteY64" fmla="*/ 249933 h 918356"/>
              <a:gd name="connsiteX65" fmla="*/ 4896611 w 9517857"/>
              <a:gd name="connsiteY65" fmla="*/ 240448 h 918356"/>
              <a:gd name="connsiteX66" fmla="*/ 4917286 w 9517857"/>
              <a:gd name="connsiteY66" fmla="*/ 243659 h 918356"/>
              <a:gd name="connsiteX67" fmla="*/ 4981173 w 9517857"/>
              <a:gd name="connsiteY67" fmla="*/ 247103 h 918356"/>
              <a:gd name="connsiteX68" fmla="*/ 5060397 w 9517857"/>
              <a:gd name="connsiteY68" fmla="*/ 263688 h 918356"/>
              <a:gd name="connsiteX69" fmla="*/ 5252996 w 9517857"/>
              <a:gd name="connsiteY69" fmla="*/ 270655 h 918356"/>
              <a:gd name="connsiteX70" fmla="*/ 5358056 w 9517857"/>
              <a:gd name="connsiteY70" fmla="*/ 247248 h 918356"/>
              <a:gd name="connsiteX71" fmla="*/ 5426496 w 9517857"/>
              <a:gd name="connsiteY71" fmla="*/ 235142 h 918356"/>
              <a:gd name="connsiteX72" fmla="*/ 5497161 w 9517857"/>
              <a:gd name="connsiteY72" fmla="*/ 228808 h 918356"/>
              <a:gd name="connsiteX73" fmla="*/ 5826043 w 9517857"/>
              <a:gd name="connsiteY73" fmla="*/ 148073 h 918356"/>
              <a:gd name="connsiteX74" fmla="*/ 6013415 w 9517857"/>
              <a:gd name="connsiteY74" fmla="*/ 137316 h 918356"/>
              <a:gd name="connsiteX75" fmla="*/ 6080994 w 9517857"/>
              <a:gd name="connsiteY75" fmla="*/ 142938 h 918356"/>
              <a:gd name="connsiteX76" fmla="*/ 6194152 w 9517857"/>
              <a:gd name="connsiteY76" fmla="*/ 151772 h 918356"/>
              <a:gd name="connsiteX77" fmla="*/ 6281379 w 9517857"/>
              <a:gd name="connsiteY77" fmla="*/ 181626 h 918356"/>
              <a:gd name="connsiteX78" fmla="*/ 6374947 w 9517857"/>
              <a:gd name="connsiteY78" fmla="*/ 179799 h 918356"/>
              <a:gd name="connsiteX79" fmla="*/ 6448518 w 9517857"/>
              <a:gd name="connsiteY79" fmla="*/ 164378 h 918356"/>
              <a:gd name="connsiteX80" fmla="*/ 6544700 w 9517857"/>
              <a:gd name="connsiteY80" fmla="*/ 167161 h 918356"/>
              <a:gd name="connsiteX81" fmla="*/ 6648353 w 9517857"/>
              <a:gd name="connsiteY81" fmla="*/ 172250 h 918356"/>
              <a:gd name="connsiteX82" fmla="*/ 6736227 w 9517857"/>
              <a:gd name="connsiteY82" fmla="*/ 173216 h 918356"/>
              <a:gd name="connsiteX83" fmla="*/ 6977218 w 9517857"/>
              <a:gd name="connsiteY83" fmla="*/ 184289 h 918356"/>
              <a:gd name="connsiteX84" fmla="*/ 7065221 w 9517857"/>
              <a:gd name="connsiteY84" fmla="*/ 227531 h 918356"/>
              <a:gd name="connsiteX85" fmla="*/ 7358195 w 9517857"/>
              <a:gd name="connsiteY85" fmla="*/ 251740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5 w 9517857"/>
              <a:gd name="connsiteY90" fmla="*/ 20035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410677 w 9517857"/>
              <a:gd name="connsiteY93" fmla="*/ 172167 h 918356"/>
              <a:gd name="connsiteX94" fmla="*/ 8617841 w 9517857"/>
              <a:gd name="connsiteY94" fmla="*/ 155167 h 918356"/>
              <a:gd name="connsiteX95" fmla="*/ 8715976 w 9517857"/>
              <a:gd name="connsiteY95" fmla="*/ 178374 h 918356"/>
              <a:gd name="connsiteX96" fmla="*/ 8778827 w 9517857"/>
              <a:gd name="connsiteY96" fmla="*/ 172936 h 918356"/>
              <a:gd name="connsiteX97" fmla="*/ 8840778 w 9517857"/>
              <a:gd name="connsiteY97" fmla="*/ 143149 h 918356"/>
              <a:gd name="connsiteX98" fmla="*/ 9010380 w 9517857"/>
              <a:gd name="connsiteY98" fmla="*/ 91891 h 918356"/>
              <a:gd name="connsiteX99" fmla="*/ 9110856 w 9517857"/>
              <a:gd name="connsiteY99" fmla="*/ 70997 h 918356"/>
              <a:gd name="connsiteX100" fmla="*/ 9268817 w 9517857"/>
              <a:gd name="connsiteY100" fmla="*/ 53082 h 918356"/>
              <a:gd name="connsiteX101" fmla="*/ 9316667 w 9517857"/>
              <a:gd name="connsiteY101" fmla="*/ 45047 h 918356"/>
              <a:gd name="connsiteX102" fmla="*/ 9428209 w 9517857"/>
              <a:gd name="connsiteY102" fmla="*/ 29923 h 918356"/>
              <a:gd name="connsiteX103" fmla="*/ 9517856 w 9517857"/>
              <a:gd name="connsiteY103" fmla="*/ 0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727985 w 9517857"/>
              <a:gd name="connsiteY17" fmla="*/ 719826 h 918356"/>
              <a:gd name="connsiteX18" fmla="*/ 778982 w 9517857"/>
              <a:gd name="connsiteY18" fmla="*/ 710142 h 918356"/>
              <a:gd name="connsiteX19" fmla="*/ 849944 w 9517857"/>
              <a:gd name="connsiteY19" fmla="*/ 717987 h 918356"/>
              <a:gd name="connsiteX20" fmla="*/ 901402 w 9517857"/>
              <a:gd name="connsiteY20" fmla="*/ 729045 h 918356"/>
              <a:gd name="connsiteX21" fmla="*/ 930946 w 9517857"/>
              <a:gd name="connsiteY21" fmla="*/ 734046 h 918356"/>
              <a:gd name="connsiteX22" fmla="*/ 986250 w 9517857"/>
              <a:gd name="connsiteY22" fmla="*/ 713530 h 918356"/>
              <a:gd name="connsiteX23" fmla="*/ 1013752 w 9517857"/>
              <a:gd name="connsiteY23" fmla="*/ 713361 h 918356"/>
              <a:gd name="connsiteX24" fmla="*/ 1023734 w 9517857"/>
              <a:gd name="connsiteY24" fmla="*/ 718571 h 918356"/>
              <a:gd name="connsiteX25" fmla="*/ 1063207 w 9517857"/>
              <a:gd name="connsiteY25" fmla="*/ 715651 h 918356"/>
              <a:gd name="connsiteX26" fmla="*/ 1081980 w 9517857"/>
              <a:gd name="connsiteY26" fmla="*/ 738455 h 918356"/>
              <a:gd name="connsiteX27" fmla="*/ 1218120 w 9517857"/>
              <a:gd name="connsiteY27" fmla="*/ 713280 h 918356"/>
              <a:gd name="connsiteX28" fmla="*/ 1397459 w 9517857"/>
              <a:gd name="connsiteY28" fmla="*/ 691190 h 918356"/>
              <a:gd name="connsiteX29" fmla="*/ 1580688 w 9517857"/>
              <a:gd name="connsiteY29" fmla="*/ 693697 h 918356"/>
              <a:gd name="connsiteX30" fmla="*/ 1772334 w 9517857"/>
              <a:gd name="connsiteY30" fmla="*/ 710640 h 918356"/>
              <a:gd name="connsiteX31" fmla="*/ 2002561 w 9517857"/>
              <a:gd name="connsiteY31" fmla="*/ 659917 h 918356"/>
              <a:gd name="connsiteX32" fmla="*/ 2135144 w 9517857"/>
              <a:gd name="connsiteY32" fmla="*/ 636501 h 918356"/>
              <a:gd name="connsiteX33" fmla="*/ 2440292 w 9517857"/>
              <a:gd name="connsiteY33" fmla="*/ 593862 h 918356"/>
              <a:gd name="connsiteX34" fmla="*/ 2547829 w 9517857"/>
              <a:gd name="connsiteY34" fmla="*/ 566150 h 918356"/>
              <a:gd name="connsiteX35" fmla="*/ 2658055 w 9517857"/>
              <a:gd name="connsiteY35" fmla="*/ 578727 h 918356"/>
              <a:gd name="connsiteX36" fmla="*/ 2693698 w 9517857"/>
              <a:gd name="connsiteY36" fmla="*/ 560029 h 918356"/>
              <a:gd name="connsiteX37" fmla="*/ 2699673 w 9517857"/>
              <a:gd name="connsiteY37" fmla="*/ 556400 h 918356"/>
              <a:gd name="connsiteX38" fmla="*/ 2727306 w 9517857"/>
              <a:gd name="connsiteY38" fmla="*/ 550698 h 918356"/>
              <a:gd name="connsiteX39" fmla="*/ 2730451 w 9517857"/>
              <a:gd name="connsiteY39" fmla="*/ 538058 h 918356"/>
              <a:gd name="connsiteX40" fmla="*/ 2768713 w 9517857"/>
              <a:gd name="connsiteY40" fmla="*/ 521575 h 918356"/>
              <a:gd name="connsiteX41" fmla="*/ 2820868 w 9517857"/>
              <a:gd name="connsiteY41" fmla="*/ 514160 h 918356"/>
              <a:gd name="connsiteX42" fmla="*/ 3073635 w 9517857"/>
              <a:gd name="connsiteY42" fmla="*/ 491294 h 918356"/>
              <a:gd name="connsiteX43" fmla="*/ 3222071 w 9517857"/>
              <a:gd name="connsiteY43" fmla="*/ 470559 h 918356"/>
              <a:gd name="connsiteX44" fmla="*/ 3274069 w 9517857"/>
              <a:gd name="connsiteY44" fmla="*/ 451605 h 918356"/>
              <a:gd name="connsiteX45" fmla="*/ 3349632 w 9517857"/>
              <a:gd name="connsiteY45" fmla="*/ 432583 h 918356"/>
              <a:gd name="connsiteX46" fmla="*/ 3479593 w 9517857"/>
              <a:gd name="connsiteY46" fmla="*/ 390437 h 918356"/>
              <a:gd name="connsiteX47" fmla="*/ 3651428 w 9517857"/>
              <a:gd name="connsiteY47" fmla="*/ 361807 h 918356"/>
              <a:gd name="connsiteX48" fmla="*/ 3750023 w 9517857"/>
              <a:gd name="connsiteY48" fmla="*/ 370678 h 918356"/>
              <a:gd name="connsiteX49" fmla="*/ 3844133 w 9517857"/>
              <a:gd name="connsiteY49" fmla="*/ 360648 h 918356"/>
              <a:gd name="connsiteX50" fmla="*/ 3933803 w 9517857"/>
              <a:gd name="connsiteY50" fmla="*/ 357315 h 918356"/>
              <a:gd name="connsiteX51" fmla="*/ 4266740 w 9517857"/>
              <a:gd name="connsiteY51" fmla="*/ 361454 h 918356"/>
              <a:gd name="connsiteX52" fmla="*/ 4430770 w 9517857"/>
              <a:gd name="connsiteY52" fmla="*/ 342643 h 918356"/>
              <a:gd name="connsiteX53" fmla="*/ 4512664 w 9517857"/>
              <a:gd name="connsiteY53" fmla="*/ 319948 h 918356"/>
              <a:gd name="connsiteX54" fmla="*/ 4616423 w 9517857"/>
              <a:gd name="connsiteY54" fmla="*/ 290914 h 918356"/>
              <a:gd name="connsiteX55" fmla="*/ 4691675 w 9517857"/>
              <a:gd name="connsiteY55" fmla="*/ 254011 h 918356"/>
              <a:gd name="connsiteX56" fmla="*/ 4689051 w 9517857"/>
              <a:gd name="connsiteY56" fmla="*/ 250968 h 918356"/>
              <a:gd name="connsiteX57" fmla="*/ 4719994 w 9517857"/>
              <a:gd name="connsiteY57" fmla="*/ 245307 h 918356"/>
              <a:gd name="connsiteX58" fmla="*/ 4752894 w 9517857"/>
              <a:gd name="connsiteY58" fmla="*/ 239875 h 918356"/>
              <a:gd name="connsiteX59" fmla="*/ 4769329 w 9517857"/>
              <a:gd name="connsiteY59" fmla="*/ 233585 h 918356"/>
              <a:gd name="connsiteX60" fmla="*/ 4775634 w 9517857"/>
              <a:gd name="connsiteY60" fmla="*/ 234063 h 918356"/>
              <a:gd name="connsiteX61" fmla="*/ 4790452 w 9517857"/>
              <a:gd name="connsiteY61" fmla="*/ 233572 h 918356"/>
              <a:gd name="connsiteX62" fmla="*/ 4789062 w 9517857"/>
              <a:gd name="connsiteY62" fmla="*/ 241924 h 918356"/>
              <a:gd name="connsiteX63" fmla="*/ 4827826 w 9517857"/>
              <a:gd name="connsiteY63" fmla="*/ 246977 h 918356"/>
              <a:gd name="connsiteX64" fmla="*/ 4892569 w 9517857"/>
              <a:gd name="connsiteY64" fmla="*/ 249933 h 918356"/>
              <a:gd name="connsiteX65" fmla="*/ 4896611 w 9517857"/>
              <a:gd name="connsiteY65" fmla="*/ 240448 h 918356"/>
              <a:gd name="connsiteX66" fmla="*/ 4917286 w 9517857"/>
              <a:gd name="connsiteY66" fmla="*/ 243659 h 918356"/>
              <a:gd name="connsiteX67" fmla="*/ 4981173 w 9517857"/>
              <a:gd name="connsiteY67" fmla="*/ 247103 h 918356"/>
              <a:gd name="connsiteX68" fmla="*/ 5060397 w 9517857"/>
              <a:gd name="connsiteY68" fmla="*/ 263688 h 918356"/>
              <a:gd name="connsiteX69" fmla="*/ 5252996 w 9517857"/>
              <a:gd name="connsiteY69" fmla="*/ 270655 h 918356"/>
              <a:gd name="connsiteX70" fmla="*/ 5358056 w 9517857"/>
              <a:gd name="connsiteY70" fmla="*/ 247248 h 918356"/>
              <a:gd name="connsiteX71" fmla="*/ 5426496 w 9517857"/>
              <a:gd name="connsiteY71" fmla="*/ 235142 h 918356"/>
              <a:gd name="connsiteX72" fmla="*/ 5497161 w 9517857"/>
              <a:gd name="connsiteY72" fmla="*/ 228808 h 918356"/>
              <a:gd name="connsiteX73" fmla="*/ 5826043 w 9517857"/>
              <a:gd name="connsiteY73" fmla="*/ 148073 h 918356"/>
              <a:gd name="connsiteX74" fmla="*/ 6013415 w 9517857"/>
              <a:gd name="connsiteY74" fmla="*/ 137316 h 918356"/>
              <a:gd name="connsiteX75" fmla="*/ 6080994 w 9517857"/>
              <a:gd name="connsiteY75" fmla="*/ 142938 h 918356"/>
              <a:gd name="connsiteX76" fmla="*/ 6194152 w 9517857"/>
              <a:gd name="connsiteY76" fmla="*/ 151772 h 918356"/>
              <a:gd name="connsiteX77" fmla="*/ 6281379 w 9517857"/>
              <a:gd name="connsiteY77" fmla="*/ 181626 h 918356"/>
              <a:gd name="connsiteX78" fmla="*/ 6374947 w 9517857"/>
              <a:gd name="connsiteY78" fmla="*/ 179799 h 918356"/>
              <a:gd name="connsiteX79" fmla="*/ 6448518 w 9517857"/>
              <a:gd name="connsiteY79" fmla="*/ 164378 h 918356"/>
              <a:gd name="connsiteX80" fmla="*/ 6544700 w 9517857"/>
              <a:gd name="connsiteY80" fmla="*/ 167161 h 918356"/>
              <a:gd name="connsiteX81" fmla="*/ 6648353 w 9517857"/>
              <a:gd name="connsiteY81" fmla="*/ 172250 h 918356"/>
              <a:gd name="connsiteX82" fmla="*/ 6736227 w 9517857"/>
              <a:gd name="connsiteY82" fmla="*/ 173216 h 918356"/>
              <a:gd name="connsiteX83" fmla="*/ 6977218 w 9517857"/>
              <a:gd name="connsiteY83" fmla="*/ 184289 h 918356"/>
              <a:gd name="connsiteX84" fmla="*/ 7065221 w 9517857"/>
              <a:gd name="connsiteY84" fmla="*/ 227531 h 918356"/>
              <a:gd name="connsiteX85" fmla="*/ 7358195 w 9517857"/>
              <a:gd name="connsiteY85" fmla="*/ 251740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5 w 9517857"/>
              <a:gd name="connsiteY90" fmla="*/ 20035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410677 w 9517857"/>
              <a:gd name="connsiteY93" fmla="*/ 172167 h 918356"/>
              <a:gd name="connsiteX94" fmla="*/ 8617841 w 9517857"/>
              <a:gd name="connsiteY94" fmla="*/ 155167 h 918356"/>
              <a:gd name="connsiteX95" fmla="*/ 8715976 w 9517857"/>
              <a:gd name="connsiteY95" fmla="*/ 178374 h 918356"/>
              <a:gd name="connsiteX96" fmla="*/ 8778827 w 9517857"/>
              <a:gd name="connsiteY96" fmla="*/ 172936 h 918356"/>
              <a:gd name="connsiteX97" fmla="*/ 8840778 w 9517857"/>
              <a:gd name="connsiteY97" fmla="*/ 143149 h 918356"/>
              <a:gd name="connsiteX98" fmla="*/ 9010380 w 9517857"/>
              <a:gd name="connsiteY98" fmla="*/ 91891 h 918356"/>
              <a:gd name="connsiteX99" fmla="*/ 9110856 w 9517857"/>
              <a:gd name="connsiteY99" fmla="*/ 70997 h 918356"/>
              <a:gd name="connsiteX100" fmla="*/ 9268817 w 9517857"/>
              <a:gd name="connsiteY100" fmla="*/ 53082 h 918356"/>
              <a:gd name="connsiteX101" fmla="*/ 9316667 w 9517857"/>
              <a:gd name="connsiteY101" fmla="*/ 45047 h 918356"/>
              <a:gd name="connsiteX102" fmla="*/ 9428209 w 9517857"/>
              <a:gd name="connsiteY102" fmla="*/ 29923 h 918356"/>
              <a:gd name="connsiteX103" fmla="*/ 9517856 w 9517857"/>
              <a:gd name="connsiteY103" fmla="*/ 0 h 918356"/>
              <a:gd name="connsiteX0" fmla="*/ 4686423 w 9517857"/>
              <a:gd name="connsiteY0" fmla="*/ 326401 h 996838"/>
              <a:gd name="connsiteX1" fmla="*/ 4689051 w 9517857"/>
              <a:gd name="connsiteY1" fmla="*/ 329450 h 996838"/>
              <a:gd name="connsiteX2" fmla="*/ 4687244 w 9517857"/>
              <a:gd name="connsiteY2" fmla="*/ 329780 h 996838"/>
              <a:gd name="connsiteX3" fmla="*/ 4686423 w 9517857"/>
              <a:gd name="connsiteY3" fmla="*/ 326401 h 996838"/>
              <a:gd name="connsiteX4" fmla="*/ 4685225 w 9517857"/>
              <a:gd name="connsiteY4" fmla="*/ 325012 h 996838"/>
              <a:gd name="connsiteX5" fmla="*/ 4686133 w 9517857"/>
              <a:gd name="connsiteY5" fmla="*/ 325209 h 996838"/>
              <a:gd name="connsiteX6" fmla="*/ 4686423 w 9517857"/>
              <a:gd name="connsiteY6" fmla="*/ 326401 h 996838"/>
              <a:gd name="connsiteX7" fmla="*/ 4685225 w 9517857"/>
              <a:gd name="connsiteY7" fmla="*/ 325012 h 996838"/>
              <a:gd name="connsiteX8" fmla="*/ 9517856 w 9517857"/>
              <a:gd name="connsiteY8" fmla="*/ 0 h 996838"/>
              <a:gd name="connsiteX9" fmla="*/ 9517857 w 9517857"/>
              <a:gd name="connsiteY9" fmla="*/ 78494 h 996838"/>
              <a:gd name="connsiteX10" fmla="*/ 9517857 w 9517857"/>
              <a:gd name="connsiteY10" fmla="*/ 996838 h 996838"/>
              <a:gd name="connsiteX11" fmla="*/ 14604 w 9517857"/>
              <a:gd name="connsiteY11" fmla="*/ 996838 h 996838"/>
              <a:gd name="connsiteX12" fmla="*/ 12841 w 9517857"/>
              <a:gd name="connsiteY12" fmla="*/ 996245 h 996838"/>
              <a:gd name="connsiteX13" fmla="*/ 93 w 9517857"/>
              <a:gd name="connsiteY13" fmla="*/ 990953 h 996838"/>
              <a:gd name="connsiteX14" fmla="*/ 58674 w 9517857"/>
              <a:gd name="connsiteY14" fmla="*/ 968804 h 996838"/>
              <a:gd name="connsiteX15" fmla="*/ 275005 w 9517857"/>
              <a:gd name="connsiteY15" fmla="*/ 885711 h 996838"/>
              <a:gd name="connsiteX16" fmla="*/ 587824 w 9517857"/>
              <a:gd name="connsiteY16" fmla="*/ 876677 h 996838"/>
              <a:gd name="connsiteX17" fmla="*/ 727985 w 9517857"/>
              <a:gd name="connsiteY17" fmla="*/ 798308 h 996838"/>
              <a:gd name="connsiteX18" fmla="*/ 778982 w 9517857"/>
              <a:gd name="connsiteY18" fmla="*/ 788624 h 996838"/>
              <a:gd name="connsiteX19" fmla="*/ 849944 w 9517857"/>
              <a:gd name="connsiteY19" fmla="*/ 796469 h 996838"/>
              <a:gd name="connsiteX20" fmla="*/ 901402 w 9517857"/>
              <a:gd name="connsiteY20" fmla="*/ 807527 h 996838"/>
              <a:gd name="connsiteX21" fmla="*/ 930946 w 9517857"/>
              <a:gd name="connsiteY21" fmla="*/ 812528 h 996838"/>
              <a:gd name="connsiteX22" fmla="*/ 986250 w 9517857"/>
              <a:gd name="connsiteY22" fmla="*/ 792012 h 996838"/>
              <a:gd name="connsiteX23" fmla="*/ 1013752 w 9517857"/>
              <a:gd name="connsiteY23" fmla="*/ 791843 h 996838"/>
              <a:gd name="connsiteX24" fmla="*/ 1023734 w 9517857"/>
              <a:gd name="connsiteY24" fmla="*/ 797053 h 996838"/>
              <a:gd name="connsiteX25" fmla="*/ 1063207 w 9517857"/>
              <a:gd name="connsiteY25" fmla="*/ 794133 h 996838"/>
              <a:gd name="connsiteX26" fmla="*/ 1081980 w 9517857"/>
              <a:gd name="connsiteY26" fmla="*/ 816937 h 996838"/>
              <a:gd name="connsiteX27" fmla="*/ 1218120 w 9517857"/>
              <a:gd name="connsiteY27" fmla="*/ 791762 h 996838"/>
              <a:gd name="connsiteX28" fmla="*/ 1397459 w 9517857"/>
              <a:gd name="connsiteY28" fmla="*/ 769672 h 996838"/>
              <a:gd name="connsiteX29" fmla="*/ 1580688 w 9517857"/>
              <a:gd name="connsiteY29" fmla="*/ 772179 h 996838"/>
              <a:gd name="connsiteX30" fmla="*/ 1772334 w 9517857"/>
              <a:gd name="connsiteY30" fmla="*/ 789122 h 996838"/>
              <a:gd name="connsiteX31" fmla="*/ 2002561 w 9517857"/>
              <a:gd name="connsiteY31" fmla="*/ 738399 h 996838"/>
              <a:gd name="connsiteX32" fmla="*/ 2135144 w 9517857"/>
              <a:gd name="connsiteY32" fmla="*/ 714983 h 996838"/>
              <a:gd name="connsiteX33" fmla="*/ 2440292 w 9517857"/>
              <a:gd name="connsiteY33" fmla="*/ 672344 h 996838"/>
              <a:gd name="connsiteX34" fmla="*/ 2547829 w 9517857"/>
              <a:gd name="connsiteY34" fmla="*/ 644632 h 996838"/>
              <a:gd name="connsiteX35" fmla="*/ 2658055 w 9517857"/>
              <a:gd name="connsiteY35" fmla="*/ 657209 h 996838"/>
              <a:gd name="connsiteX36" fmla="*/ 2693698 w 9517857"/>
              <a:gd name="connsiteY36" fmla="*/ 638511 h 996838"/>
              <a:gd name="connsiteX37" fmla="*/ 2699673 w 9517857"/>
              <a:gd name="connsiteY37" fmla="*/ 634882 h 996838"/>
              <a:gd name="connsiteX38" fmla="*/ 2727306 w 9517857"/>
              <a:gd name="connsiteY38" fmla="*/ 629180 h 996838"/>
              <a:gd name="connsiteX39" fmla="*/ 2730451 w 9517857"/>
              <a:gd name="connsiteY39" fmla="*/ 616540 h 996838"/>
              <a:gd name="connsiteX40" fmla="*/ 2768713 w 9517857"/>
              <a:gd name="connsiteY40" fmla="*/ 600057 h 996838"/>
              <a:gd name="connsiteX41" fmla="*/ 2820868 w 9517857"/>
              <a:gd name="connsiteY41" fmla="*/ 592642 h 996838"/>
              <a:gd name="connsiteX42" fmla="*/ 3073635 w 9517857"/>
              <a:gd name="connsiteY42" fmla="*/ 569776 h 996838"/>
              <a:gd name="connsiteX43" fmla="*/ 3222071 w 9517857"/>
              <a:gd name="connsiteY43" fmla="*/ 549041 h 996838"/>
              <a:gd name="connsiteX44" fmla="*/ 3274069 w 9517857"/>
              <a:gd name="connsiteY44" fmla="*/ 530087 h 996838"/>
              <a:gd name="connsiteX45" fmla="*/ 3349632 w 9517857"/>
              <a:gd name="connsiteY45" fmla="*/ 511065 h 996838"/>
              <a:gd name="connsiteX46" fmla="*/ 3479593 w 9517857"/>
              <a:gd name="connsiteY46" fmla="*/ 468919 h 996838"/>
              <a:gd name="connsiteX47" fmla="*/ 3651428 w 9517857"/>
              <a:gd name="connsiteY47" fmla="*/ 440289 h 996838"/>
              <a:gd name="connsiteX48" fmla="*/ 3750023 w 9517857"/>
              <a:gd name="connsiteY48" fmla="*/ 449160 h 996838"/>
              <a:gd name="connsiteX49" fmla="*/ 3844133 w 9517857"/>
              <a:gd name="connsiteY49" fmla="*/ 439130 h 996838"/>
              <a:gd name="connsiteX50" fmla="*/ 3933803 w 9517857"/>
              <a:gd name="connsiteY50" fmla="*/ 435797 h 996838"/>
              <a:gd name="connsiteX51" fmla="*/ 4266740 w 9517857"/>
              <a:gd name="connsiteY51" fmla="*/ 439936 h 996838"/>
              <a:gd name="connsiteX52" fmla="*/ 4430770 w 9517857"/>
              <a:gd name="connsiteY52" fmla="*/ 421125 h 996838"/>
              <a:gd name="connsiteX53" fmla="*/ 4512664 w 9517857"/>
              <a:gd name="connsiteY53" fmla="*/ 398430 h 996838"/>
              <a:gd name="connsiteX54" fmla="*/ 4616423 w 9517857"/>
              <a:gd name="connsiteY54" fmla="*/ 369396 h 996838"/>
              <a:gd name="connsiteX55" fmla="*/ 4691675 w 9517857"/>
              <a:gd name="connsiteY55" fmla="*/ 332493 h 996838"/>
              <a:gd name="connsiteX56" fmla="*/ 4689051 w 9517857"/>
              <a:gd name="connsiteY56" fmla="*/ 329450 h 996838"/>
              <a:gd name="connsiteX57" fmla="*/ 4719994 w 9517857"/>
              <a:gd name="connsiteY57" fmla="*/ 323789 h 996838"/>
              <a:gd name="connsiteX58" fmla="*/ 4752894 w 9517857"/>
              <a:gd name="connsiteY58" fmla="*/ 318357 h 996838"/>
              <a:gd name="connsiteX59" fmla="*/ 4769329 w 9517857"/>
              <a:gd name="connsiteY59" fmla="*/ 312067 h 996838"/>
              <a:gd name="connsiteX60" fmla="*/ 4775634 w 9517857"/>
              <a:gd name="connsiteY60" fmla="*/ 312545 h 996838"/>
              <a:gd name="connsiteX61" fmla="*/ 4790452 w 9517857"/>
              <a:gd name="connsiteY61" fmla="*/ 312054 h 996838"/>
              <a:gd name="connsiteX62" fmla="*/ 4789062 w 9517857"/>
              <a:gd name="connsiteY62" fmla="*/ 320406 h 996838"/>
              <a:gd name="connsiteX63" fmla="*/ 4827826 w 9517857"/>
              <a:gd name="connsiteY63" fmla="*/ 325459 h 996838"/>
              <a:gd name="connsiteX64" fmla="*/ 4892569 w 9517857"/>
              <a:gd name="connsiteY64" fmla="*/ 328415 h 996838"/>
              <a:gd name="connsiteX65" fmla="*/ 4896611 w 9517857"/>
              <a:gd name="connsiteY65" fmla="*/ 318930 h 996838"/>
              <a:gd name="connsiteX66" fmla="*/ 4917286 w 9517857"/>
              <a:gd name="connsiteY66" fmla="*/ 322141 h 996838"/>
              <a:gd name="connsiteX67" fmla="*/ 4981173 w 9517857"/>
              <a:gd name="connsiteY67" fmla="*/ 325585 h 996838"/>
              <a:gd name="connsiteX68" fmla="*/ 5060397 w 9517857"/>
              <a:gd name="connsiteY68" fmla="*/ 342170 h 996838"/>
              <a:gd name="connsiteX69" fmla="*/ 5252996 w 9517857"/>
              <a:gd name="connsiteY69" fmla="*/ 349137 h 996838"/>
              <a:gd name="connsiteX70" fmla="*/ 5358056 w 9517857"/>
              <a:gd name="connsiteY70" fmla="*/ 325730 h 996838"/>
              <a:gd name="connsiteX71" fmla="*/ 5426496 w 9517857"/>
              <a:gd name="connsiteY71" fmla="*/ 313624 h 996838"/>
              <a:gd name="connsiteX72" fmla="*/ 5497161 w 9517857"/>
              <a:gd name="connsiteY72" fmla="*/ 307290 h 996838"/>
              <a:gd name="connsiteX73" fmla="*/ 5826043 w 9517857"/>
              <a:gd name="connsiteY73" fmla="*/ 226555 h 996838"/>
              <a:gd name="connsiteX74" fmla="*/ 6013415 w 9517857"/>
              <a:gd name="connsiteY74" fmla="*/ 215798 h 996838"/>
              <a:gd name="connsiteX75" fmla="*/ 6080994 w 9517857"/>
              <a:gd name="connsiteY75" fmla="*/ 221420 h 996838"/>
              <a:gd name="connsiteX76" fmla="*/ 6194152 w 9517857"/>
              <a:gd name="connsiteY76" fmla="*/ 230254 h 996838"/>
              <a:gd name="connsiteX77" fmla="*/ 6281379 w 9517857"/>
              <a:gd name="connsiteY77" fmla="*/ 260108 h 996838"/>
              <a:gd name="connsiteX78" fmla="*/ 6374947 w 9517857"/>
              <a:gd name="connsiteY78" fmla="*/ 258281 h 996838"/>
              <a:gd name="connsiteX79" fmla="*/ 6448518 w 9517857"/>
              <a:gd name="connsiteY79" fmla="*/ 242860 h 996838"/>
              <a:gd name="connsiteX80" fmla="*/ 6544700 w 9517857"/>
              <a:gd name="connsiteY80" fmla="*/ 245643 h 996838"/>
              <a:gd name="connsiteX81" fmla="*/ 6648353 w 9517857"/>
              <a:gd name="connsiteY81" fmla="*/ 250732 h 996838"/>
              <a:gd name="connsiteX82" fmla="*/ 6736227 w 9517857"/>
              <a:gd name="connsiteY82" fmla="*/ 251698 h 996838"/>
              <a:gd name="connsiteX83" fmla="*/ 6977218 w 9517857"/>
              <a:gd name="connsiteY83" fmla="*/ 262771 h 996838"/>
              <a:gd name="connsiteX84" fmla="*/ 7065221 w 9517857"/>
              <a:gd name="connsiteY84" fmla="*/ 306013 h 996838"/>
              <a:gd name="connsiteX85" fmla="*/ 7358195 w 9517857"/>
              <a:gd name="connsiteY85" fmla="*/ 330222 h 996838"/>
              <a:gd name="connsiteX86" fmla="*/ 7565449 w 9517857"/>
              <a:gd name="connsiteY86" fmla="*/ 337432 h 996838"/>
              <a:gd name="connsiteX87" fmla="*/ 7599285 w 9517857"/>
              <a:gd name="connsiteY87" fmla="*/ 344503 h 996838"/>
              <a:gd name="connsiteX88" fmla="*/ 7644411 w 9517857"/>
              <a:gd name="connsiteY88" fmla="*/ 337468 h 996838"/>
              <a:gd name="connsiteX89" fmla="*/ 7825110 w 9517857"/>
              <a:gd name="connsiteY89" fmla="*/ 307591 h 996838"/>
              <a:gd name="connsiteX90" fmla="*/ 7965805 w 9517857"/>
              <a:gd name="connsiteY90" fmla="*/ 278837 h 996838"/>
              <a:gd name="connsiteX91" fmla="*/ 8147401 w 9517857"/>
              <a:gd name="connsiteY91" fmla="*/ 284099 h 996838"/>
              <a:gd name="connsiteX92" fmla="*/ 8256033 w 9517857"/>
              <a:gd name="connsiteY92" fmla="*/ 272195 h 996838"/>
              <a:gd name="connsiteX93" fmla="*/ 8410677 w 9517857"/>
              <a:gd name="connsiteY93" fmla="*/ 250649 h 996838"/>
              <a:gd name="connsiteX94" fmla="*/ 8617841 w 9517857"/>
              <a:gd name="connsiteY94" fmla="*/ 233649 h 996838"/>
              <a:gd name="connsiteX95" fmla="*/ 8715976 w 9517857"/>
              <a:gd name="connsiteY95" fmla="*/ 256856 h 996838"/>
              <a:gd name="connsiteX96" fmla="*/ 8778827 w 9517857"/>
              <a:gd name="connsiteY96" fmla="*/ 251418 h 996838"/>
              <a:gd name="connsiteX97" fmla="*/ 8840778 w 9517857"/>
              <a:gd name="connsiteY97" fmla="*/ 221631 h 996838"/>
              <a:gd name="connsiteX98" fmla="*/ 9010380 w 9517857"/>
              <a:gd name="connsiteY98" fmla="*/ 170373 h 996838"/>
              <a:gd name="connsiteX99" fmla="*/ 9110856 w 9517857"/>
              <a:gd name="connsiteY99" fmla="*/ 149479 h 996838"/>
              <a:gd name="connsiteX100" fmla="*/ 9268817 w 9517857"/>
              <a:gd name="connsiteY100" fmla="*/ 131564 h 996838"/>
              <a:gd name="connsiteX101" fmla="*/ 9316667 w 9517857"/>
              <a:gd name="connsiteY101" fmla="*/ 123529 h 996838"/>
              <a:gd name="connsiteX102" fmla="*/ 9428209 w 9517857"/>
              <a:gd name="connsiteY102" fmla="*/ 108405 h 996838"/>
              <a:gd name="connsiteX103" fmla="*/ 9517856 w 9517857"/>
              <a:gd name="connsiteY103" fmla="*/ 0 h 996838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48891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727985 w 9517857"/>
              <a:gd name="connsiteY17" fmla="*/ 719826 h 918356"/>
              <a:gd name="connsiteX18" fmla="*/ 778982 w 9517857"/>
              <a:gd name="connsiteY18" fmla="*/ 710142 h 918356"/>
              <a:gd name="connsiteX19" fmla="*/ 849944 w 9517857"/>
              <a:gd name="connsiteY19" fmla="*/ 717987 h 918356"/>
              <a:gd name="connsiteX20" fmla="*/ 901402 w 9517857"/>
              <a:gd name="connsiteY20" fmla="*/ 729045 h 918356"/>
              <a:gd name="connsiteX21" fmla="*/ 930946 w 9517857"/>
              <a:gd name="connsiteY21" fmla="*/ 734046 h 918356"/>
              <a:gd name="connsiteX22" fmla="*/ 986250 w 9517857"/>
              <a:gd name="connsiteY22" fmla="*/ 713530 h 918356"/>
              <a:gd name="connsiteX23" fmla="*/ 1013752 w 9517857"/>
              <a:gd name="connsiteY23" fmla="*/ 713361 h 918356"/>
              <a:gd name="connsiteX24" fmla="*/ 1023734 w 9517857"/>
              <a:gd name="connsiteY24" fmla="*/ 718571 h 918356"/>
              <a:gd name="connsiteX25" fmla="*/ 1063207 w 9517857"/>
              <a:gd name="connsiteY25" fmla="*/ 715651 h 918356"/>
              <a:gd name="connsiteX26" fmla="*/ 1081980 w 9517857"/>
              <a:gd name="connsiteY26" fmla="*/ 738455 h 918356"/>
              <a:gd name="connsiteX27" fmla="*/ 1218120 w 9517857"/>
              <a:gd name="connsiteY27" fmla="*/ 713280 h 918356"/>
              <a:gd name="connsiteX28" fmla="*/ 1397459 w 9517857"/>
              <a:gd name="connsiteY28" fmla="*/ 691190 h 918356"/>
              <a:gd name="connsiteX29" fmla="*/ 1580688 w 9517857"/>
              <a:gd name="connsiteY29" fmla="*/ 693697 h 918356"/>
              <a:gd name="connsiteX30" fmla="*/ 1772334 w 9517857"/>
              <a:gd name="connsiteY30" fmla="*/ 710640 h 918356"/>
              <a:gd name="connsiteX31" fmla="*/ 2002561 w 9517857"/>
              <a:gd name="connsiteY31" fmla="*/ 659917 h 918356"/>
              <a:gd name="connsiteX32" fmla="*/ 2135144 w 9517857"/>
              <a:gd name="connsiteY32" fmla="*/ 636501 h 918356"/>
              <a:gd name="connsiteX33" fmla="*/ 2440292 w 9517857"/>
              <a:gd name="connsiteY33" fmla="*/ 593862 h 918356"/>
              <a:gd name="connsiteX34" fmla="*/ 2547829 w 9517857"/>
              <a:gd name="connsiteY34" fmla="*/ 566150 h 918356"/>
              <a:gd name="connsiteX35" fmla="*/ 2658055 w 9517857"/>
              <a:gd name="connsiteY35" fmla="*/ 578727 h 918356"/>
              <a:gd name="connsiteX36" fmla="*/ 2693698 w 9517857"/>
              <a:gd name="connsiteY36" fmla="*/ 560029 h 918356"/>
              <a:gd name="connsiteX37" fmla="*/ 2699673 w 9517857"/>
              <a:gd name="connsiteY37" fmla="*/ 556400 h 918356"/>
              <a:gd name="connsiteX38" fmla="*/ 2727306 w 9517857"/>
              <a:gd name="connsiteY38" fmla="*/ 550698 h 918356"/>
              <a:gd name="connsiteX39" fmla="*/ 2730451 w 9517857"/>
              <a:gd name="connsiteY39" fmla="*/ 538058 h 918356"/>
              <a:gd name="connsiteX40" fmla="*/ 2768713 w 9517857"/>
              <a:gd name="connsiteY40" fmla="*/ 521575 h 918356"/>
              <a:gd name="connsiteX41" fmla="*/ 2820868 w 9517857"/>
              <a:gd name="connsiteY41" fmla="*/ 514160 h 918356"/>
              <a:gd name="connsiteX42" fmla="*/ 3073635 w 9517857"/>
              <a:gd name="connsiteY42" fmla="*/ 491294 h 918356"/>
              <a:gd name="connsiteX43" fmla="*/ 3222071 w 9517857"/>
              <a:gd name="connsiteY43" fmla="*/ 470559 h 918356"/>
              <a:gd name="connsiteX44" fmla="*/ 3274069 w 9517857"/>
              <a:gd name="connsiteY44" fmla="*/ 451605 h 918356"/>
              <a:gd name="connsiteX45" fmla="*/ 3349632 w 9517857"/>
              <a:gd name="connsiteY45" fmla="*/ 432583 h 918356"/>
              <a:gd name="connsiteX46" fmla="*/ 3479593 w 9517857"/>
              <a:gd name="connsiteY46" fmla="*/ 390437 h 918356"/>
              <a:gd name="connsiteX47" fmla="*/ 3651428 w 9517857"/>
              <a:gd name="connsiteY47" fmla="*/ 361807 h 918356"/>
              <a:gd name="connsiteX48" fmla="*/ 3750023 w 9517857"/>
              <a:gd name="connsiteY48" fmla="*/ 370678 h 918356"/>
              <a:gd name="connsiteX49" fmla="*/ 3844133 w 9517857"/>
              <a:gd name="connsiteY49" fmla="*/ 360648 h 918356"/>
              <a:gd name="connsiteX50" fmla="*/ 3933803 w 9517857"/>
              <a:gd name="connsiteY50" fmla="*/ 357315 h 918356"/>
              <a:gd name="connsiteX51" fmla="*/ 4266740 w 9517857"/>
              <a:gd name="connsiteY51" fmla="*/ 361454 h 918356"/>
              <a:gd name="connsiteX52" fmla="*/ 4430770 w 9517857"/>
              <a:gd name="connsiteY52" fmla="*/ 342643 h 918356"/>
              <a:gd name="connsiteX53" fmla="*/ 4512664 w 9517857"/>
              <a:gd name="connsiteY53" fmla="*/ 319948 h 918356"/>
              <a:gd name="connsiteX54" fmla="*/ 4616423 w 9517857"/>
              <a:gd name="connsiteY54" fmla="*/ 290914 h 918356"/>
              <a:gd name="connsiteX55" fmla="*/ 4691675 w 9517857"/>
              <a:gd name="connsiteY55" fmla="*/ 254011 h 918356"/>
              <a:gd name="connsiteX56" fmla="*/ 4689051 w 9517857"/>
              <a:gd name="connsiteY56" fmla="*/ 250968 h 918356"/>
              <a:gd name="connsiteX57" fmla="*/ 4719994 w 9517857"/>
              <a:gd name="connsiteY57" fmla="*/ 245307 h 918356"/>
              <a:gd name="connsiteX58" fmla="*/ 4752894 w 9517857"/>
              <a:gd name="connsiteY58" fmla="*/ 239875 h 918356"/>
              <a:gd name="connsiteX59" fmla="*/ 4769329 w 9517857"/>
              <a:gd name="connsiteY59" fmla="*/ 233585 h 918356"/>
              <a:gd name="connsiteX60" fmla="*/ 4775634 w 9517857"/>
              <a:gd name="connsiteY60" fmla="*/ 234063 h 918356"/>
              <a:gd name="connsiteX61" fmla="*/ 4790452 w 9517857"/>
              <a:gd name="connsiteY61" fmla="*/ 233572 h 918356"/>
              <a:gd name="connsiteX62" fmla="*/ 4789062 w 9517857"/>
              <a:gd name="connsiteY62" fmla="*/ 241924 h 918356"/>
              <a:gd name="connsiteX63" fmla="*/ 4827826 w 9517857"/>
              <a:gd name="connsiteY63" fmla="*/ 246977 h 918356"/>
              <a:gd name="connsiteX64" fmla="*/ 4892569 w 9517857"/>
              <a:gd name="connsiteY64" fmla="*/ 249933 h 918356"/>
              <a:gd name="connsiteX65" fmla="*/ 4896611 w 9517857"/>
              <a:gd name="connsiteY65" fmla="*/ 240448 h 918356"/>
              <a:gd name="connsiteX66" fmla="*/ 4917286 w 9517857"/>
              <a:gd name="connsiteY66" fmla="*/ 243659 h 918356"/>
              <a:gd name="connsiteX67" fmla="*/ 4981173 w 9517857"/>
              <a:gd name="connsiteY67" fmla="*/ 247103 h 918356"/>
              <a:gd name="connsiteX68" fmla="*/ 5060397 w 9517857"/>
              <a:gd name="connsiteY68" fmla="*/ 263688 h 918356"/>
              <a:gd name="connsiteX69" fmla="*/ 5252996 w 9517857"/>
              <a:gd name="connsiteY69" fmla="*/ 270655 h 918356"/>
              <a:gd name="connsiteX70" fmla="*/ 5358056 w 9517857"/>
              <a:gd name="connsiteY70" fmla="*/ 247248 h 918356"/>
              <a:gd name="connsiteX71" fmla="*/ 5426496 w 9517857"/>
              <a:gd name="connsiteY71" fmla="*/ 235142 h 918356"/>
              <a:gd name="connsiteX72" fmla="*/ 5497161 w 9517857"/>
              <a:gd name="connsiteY72" fmla="*/ 228808 h 918356"/>
              <a:gd name="connsiteX73" fmla="*/ 5826043 w 9517857"/>
              <a:gd name="connsiteY73" fmla="*/ 148073 h 918356"/>
              <a:gd name="connsiteX74" fmla="*/ 6013415 w 9517857"/>
              <a:gd name="connsiteY74" fmla="*/ 137316 h 918356"/>
              <a:gd name="connsiteX75" fmla="*/ 6080994 w 9517857"/>
              <a:gd name="connsiteY75" fmla="*/ 142938 h 918356"/>
              <a:gd name="connsiteX76" fmla="*/ 6194152 w 9517857"/>
              <a:gd name="connsiteY76" fmla="*/ 151772 h 918356"/>
              <a:gd name="connsiteX77" fmla="*/ 6281379 w 9517857"/>
              <a:gd name="connsiteY77" fmla="*/ 181626 h 918356"/>
              <a:gd name="connsiteX78" fmla="*/ 6374947 w 9517857"/>
              <a:gd name="connsiteY78" fmla="*/ 179799 h 918356"/>
              <a:gd name="connsiteX79" fmla="*/ 6448518 w 9517857"/>
              <a:gd name="connsiteY79" fmla="*/ 164378 h 918356"/>
              <a:gd name="connsiteX80" fmla="*/ 6544700 w 9517857"/>
              <a:gd name="connsiteY80" fmla="*/ 167161 h 918356"/>
              <a:gd name="connsiteX81" fmla="*/ 6648353 w 9517857"/>
              <a:gd name="connsiteY81" fmla="*/ 172250 h 918356"/>
              <a:gd name="connsiteX82" fmla="*/ 6736227 w 9517857"/>
              <a:gd name="connsiteY82" fmla="*/ 173216 h 918356"/>
              <a:gd name="connsiteX83" fmla="*/ 6977218 w 9517857"/>
              <a:gd name="connsiteY83" fmla="*/ 184289 h 918356"/>
              <a:gd name="connsiteX84" fmla="*/ 7065221 w 9517857"/>
              <a:gd name="connsiteY84" fmla="*/ 227531 h 918356"/>
              <a:gd name="connsiteX85" fmla="*/ 7358195 w 9517857"/>
              <a:gd name="connsiteY85" fmla="*/ 251740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5 w 9517857"/>
              <a:gd name="connsiteY90" fmla="*/ 20035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410677 w 9517857"/>
              <a:gd name="connsiteY93" fmla="*/ 172167 h 918356"/>
              <a:gd name="connsiteX94" fmla="*/ 8617841 w 9517857"/>
              <a:gd name="connsiteY94" fmla="*/ 155167 h 918356"/>
              <a:gd name="connsiteX95" fmla="*/ 8715976 w 9517857"/>
              <a:gd name="connsiteY95" fmla="*/ 178374 h 918356"/>
              <a:gd name="connsiteX96" fmla="*/ 8778827 w 9517857"/>
              <a:gd name="connsiteY96" fmla="*/ 172936 h 918356"/>
              <a:gd name="connsiteX97" fmla="*/ 8840778 w 9517857"/>
              <a:gd name="connsiteY97" fmla="*/ 143149 h 918356"/>
              <a:gd name="connsiteX98" fmla="*/ 9010380 w 9517857"/>
              <a:gd name="connsiteY98" fmla="*/ 91891 h 918356"/>
              <a:gd name="connsiteX99" fmla="*/ 9110856 w 9517857"/>
              <a:gd name="connsiteY99" fmla="*/ 70997 h 918356"/>
              <a:gd name="connsiteX100" fmla="*/ 9268817 w 9517857"/>
              <a:gd name="connsiteY100" fmla="*/ 53082 h 918356"/>
              <a:gd name="connsiteX101" fmla="*/ 9316667 w 9517857"/>
              <a:gd name="connsiteY101" fmla="*/ 45047 h 918356"/>
              <a:gd name="connsiteX102" fmla="*/ 9428209 w 9517857"/>
              <a:gd name="connsiteY102" fmla="*/ 29923 h 918356"/>
              <a:gd name="connsiteX103" fmla="*/ 9488916 w 9517857"/>
              <a:gd name="connsiteY103" fmla="*/ 0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48891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727985 w 9517857"/>
              <a:gd name="connsiteY17" fmla="*/ 719826 h 918356"/>
              <a:gd name="connsiteX18" fmla="*/ 778982 w 9517857"/>
              <a:gd name="connsiteY18" fmla="*/ 710142 h 918356"/>
              <a:gd name="connsiteX19" fmla="*/ 849944 w 9517857"/>
              <a:gd name="connsiteY19" fmla="*/ 717987 h 918356"/>
              <a:gd name="connsiteX20" fmla="*/ 901402 w 9517857"/>
              <a:gd name="connsiteY20" fmla="*/ 729045 h 918356"/>
              <a:gd name="connsiteX21" fmla="*/ 930946 w 9517857"/>
              <a:gd name="connsiteY21" fmla="*/ 734046 h 918356"/>
              <a:gd name="connsiteX22" fmla="*/ 986250 w 9517857"/>
              <a:gd name="connsiteY22" fmla="*/ 713530 h 918356"/>
              <a:gd name="connsiteX23" fmla="*/ 1013752 w 9517857"/>
              <a:gd name="connsiteY23" fmla="*/ 713361 h 918356"/>
              <a:gd name="connsiteX24" fmla="*/ 1023734 w 9517857"/>
              <a:gd name="connsiteY24" fmla="*/ 718571 h 918356"/>
              <a:gd name="connsiteX25" fmla="*/ 1063207 w 9517857"/>
              <a:gd name="connsiteY25" fmla="*/ 715651 h 918356"/>
              <a:gd name="connsiteX26" fmla="*/ 1081980 w 9517857"/>
              <a:gd name="connsiteY26" fmla="*/ 738455 h 918356"/>
              <a:gd name="connsiteX27" fmla="*/ 1218120 w 9517857"/>
              <a:gd name="connsiteY27" fmla="*/ 713280 h 918356"/>
              <a:gd name="connsiteX28" fmla="*/ 1397459 w 9517857"/>
              <a:gd name="connsiteY28" fmla="*/ 691190 h 918356"/>
              <a:gd name="connsiteX29" fmla="*/ 1580688 w 9517857"/>
              <a:gd name="connsiteY29" fmla="*/ 693697 h 918356"/>
              <a:gd name="connsiteX30" fmla="*/ 1772334 w 9517857"/>
              <a:gd name="connsiteY30" fmla="*/ 710640 h 918356"/>
              <a:gd name="connsiteX31" fmla="*/ 2002561 w 9517857"/>
              <a:gd name="connsiteY31" fmla="*/ 659917 h 918356"/>
              <a:gd name="connsiteX32" fmla="*/ 2135144 w 9517857"/>
              <a:gd name="connsiteY32" fmla="*/ 636501 h 918356"/>
              <a:gd name="connsiteX33" fmla="*/ 2440292 w 9517857"/>
              <a:gd name="connsiteY33" fmla="*/ 593862 h 918356"/>
              <a:gd name="connsiteX34" fmla="*/ 2547829 w 9517857"/>
              <a:gd name="connsiteY34" fmla="*/ 566150 h 918356"/>
              <a:gd name="connsiteX35" fmla="*/ 2658055 w 9517857"/>
              <a:gd name="connsiteY35" fmla="*/ 578727 h 918356"/>
              <a:gd name="connsiteX36" fmla="*/ 2693698 w 9517857"/>
              <a:gd name="connsiteY36" fmla="*/ 560029 h 918356"/>
              <a:gd name="connsiteX37" fmla="*/ 2699673 w 9517857"/>
              <a:gd name="connsiteY37" fmla="*/ 556400 h 918356"/>
              <a:gd name="connsiteX38" fmla="*/ 2727306 w 9517857"/>
              <a:gd name="connsiteY38" fmla="*/ 550698 h 918356"/>
              <a:gd name="connsiteX39" fmla="*/ 2730451 w 9517857"/>
              <a:gd name="connsiteY39" fmla="*/ 538058 h 918356"/>
              <a:gd name="connsiteX40" fmla="*/ 2768713 w 9517857"/>
              <a:gd name="connsiteY40" fmla="*/ 521575 h 918356"/>
              <a:gd name="connsiteX41" fmla="*/ 2820868 w 9517857"/>
              <a:gd name="connsiteY41" fmla="*/ 514160 h 918356"/>
              <a:gd name="connsiteX42" fmla="*/ 3073635 w 9517857"/>
              <a:gd name="connsiteY42" fmla="*/ 491294 h 918356"/>
              <a:gd name="connsiteX43" fmla="*/ 3222071 w 9517857"/>
              <a:gd name="connsiteY43" fmla="*/ 470559 h 918356"/>
              <a:gd name="connsiteX44" fmla="*/ 3274069 w 9517857"/>
              <a:gd name="connsiteY44" fmla="*/ 451605 h 918356"/>
              <a:gd name="connsiteX45" fmla="*/ 3349632 w 9517857"/>
              <a:gd name="connsiteY45" fmla="*/ 432583 h 918356"/>
              <a:gd name="connsiteX46" fmla="*/ 3479593 w 9517857"/>
              <a:gd name="connsiteY46" fmla="*/ 390437 h 918356"/>
              <a:gd name="connsiteX47" fmla="*/ 3651428 w 9517857"/>
              <a:gd name="connsiteY47" fmla="*/ 361807 h 918356"/>
              <a:gd name="connsiteX48" fmla="*/ 3750023 w 9517857"/>
              <a:gd name="connsiteY48" fmla="*/ 370678 h 918356"/>
              <a:gd name="connsiteX49" fmla="*/ 3844133 w 9517857"/>
              <a:gd name="connsiteY49" fmla="*/ 360648 h 918356"/>
              <a:gd name="connsiteX50" fmla="*/ 3933803 w 9517857"/>
              <a:gd name="connsiteY50" fmla="*/ 357315 h 918356"/>
              <a:gd name="connsiteX51" fmla="*/ 4266740 w 9517857"/>
              <a:gd name="connsiteY51" fmla="*/ 361454 h 918356"/>
              <a:gd name="connsiteX52" fmla="*/ 4430770 w 9517857"/>
              <a:gd name="connsiteY52" fmla="*/ 342643 h 918356"/>
              <a:gd name="connsiteX53" fmla="*/ 4512664 w 9517857"/>
              <a:gd name="connsiteY53" fmla="*/ 319948 h 918356"/>
              <a:gd name="connsiteX54" fmla="*/ 4616423 w 9517857"/>
              <a:gd name="connsiteY54" fmla="*/ 290914 h 918356"/>
              <a:gd name="connsiteX55" fmla="*/ 4691675 w 9517857"/>
              <a:gd name="connsiteY55" fmla="*/ 254011 h 918356"/>
              <a:gd name="connsiteX56" fmla="*/ 4689051 w 9517857"/>
              <a:gd name="connsiteY56" fmla="*/ 250968 h 918356"/>
              <a:gd name="connsiteX57" fmla="*/ 4719994 w 9517857"/>
              <a:gd name="connsiteY57" fmla="*/ 245307 h 918356"/>
              <a:gd name="connsiteX58" fmla="*/ 4752894 w 9517857"/>
              <a:gd name="connsiteY58" fmla="*/ 239875 h 918356"/>
              <a:gd name="connsiteX59" fmla="*/ 4769329 w 9517857"/>
              <a:gd name="connsiteY59" fmla="*/ 233585 h 918356"/>
              <a:gd name="connsiteX60" fmla="*/ 4775634 w 9517857"/>
              <a:gd name="connsiteY60" fmla="*/ 234063 h 918356"/>
              <a:gd name="connsiteX61" fmla="*/ 4790452 w 9517857"/>
              <a:gd name="connsiteY61" fmla="*/ 233572 h 918356"/>
              <a:gd name="connsiteX62" fmla="*/ 4826683 w 9517857"/>
              <a:gd name="connsiteY62" fmla="*/ 163442 h 918356"/>
              <a:gd name="connsiteX63" fmla="*/ 4827826 w 9517857"/>
              <a:gd name="connsiteY63" fmla="*/ 246977 h 918356"/>
              <a:gd name="connsiteX64" fmla="*/ 4892569 w 9517857"/>
              <a:gd name="connsiteY64" fmla="*/ 249933 h 918356"/>
              <a:gd name="connsiteX65" fmla="*/ 4896611 w 9517857"/>
              <a:gd name="connsiteY65" fmla="*/ 240448 h 918356"/>
              <a:gd name="connsiteX66" fmla="*/ 4917286 w 9517857"/>
              <a:gd name="connsiteY66" fmla="*/ 243659 h 918356"/>
              <a:gd name="connsiteX67" fmla="*/ 4981173 w 9517857"/>
              <a:gd name="connsiteY67" fmla="*/ 247103 h 918356"/>
              <a:gd name="connsiteX68" fmla="*/ 5060397 w 9517857"/>
              <a:gd name="connsiteY68" fmla="*/ 263688 h 918356"/>
              <a:gd name="connsiteX69" fmla="*/ 5252996 w 9517857"/>
              <a:gd name="connsiteY69" fmla="*/ 270655 h 918356"/>
              <a:gd name="connsiteX70" fmla="*/ 5358056 w 9517857"/>
              <a:gd name="connsiteY70" fmla="*/ 247248 h 918356"/>
              <a:gd name="connsiteX71" fmla="*/ 5426496 w 9517857"/>
              <a:gd name="connsiteY71" fmla="*/ 235142 h 918356"/>
              <a:gd name="connsiteX72" fmla="*/ 5497161 w 9517857"/>
              <a:gd name="connsiteY72" fmla="*/ 228808 h 918356"/>
              <a:gd name="connsiteX73" fmla="*/ 5826043 w 9517857"/>
              <a:gd name="connsiteY73" fmla="*/ 148073 h 918356"/>
              <a:gd name="connsiteX74" fmla="*/ 6013415 w 9517857"/>
              <a:gd name="connsiteY74" fmla="*/ 137316 h 918356"/>
              <a:gd name="connsiteX75" fmla="*/ 6080994 w 9517857"/>
              <a:gd name="connsiteY75" fmla="*/ 142938 h 918356"/>
              <a:gd name="connsiteX76" fmla="*/ 6194152 w 9517857"/>
              <a:gd name="connsiteY76" fmla="*/ 151772 h 918356"/>
              <a:gd name="connsiteX77" fmla="*/ 6281379 w 9517857"/>
              <a:gd name="connsiteY77" fmla="*/ 181626 h 918356"/>
              <a:gd name="connsiteX78" fmla="*/ 6374947 w 9517857"/>
              <a:gd name="connsiteY78" fmla="*/ 179799 h 918356"/>
              <a:gd name="connsiteX79" fmla="*/ 6448518 w 9517857"/>
              <a:gd name="connsiteY79" fmla="*/ 164378 h 918356"/>
              <a:gd name="connsiteX80" fmla="*/ 6544700 w 9517857"/>
              <a:gd name="connsiteY80" fmla="*/ 167161 h 918356"/>
              <a:gd name="connsiteX81" fmla="*/ 6648353 w 9517857"/>
              <a:gd name="connsiteY81" fmla="*/ 172250 h 918356"/>
              <a:gd name="connsiteX82" fmla="*/ 6736227 w 9517857"/>
              <a:gd name="connsiteY82" fmla="*/ 173216 h 918356"/>
              <a:gd name="connsiteX83" fmla="*/ 6977218 w 9517857"/>
              <a:gd name="connsiteY83" fmla="*/ 184289 h 918356"/>
              <a:gd name="connsiteX84" fmla="*/ 7065221 w 9517857"/>
              <a:gd name="connsiteY84" fmla="*/ 227531 h 918356"/>
              <a:gd name="connsiteX85" fmla="*/ 7358195 w 9517857"/>
              <a:gd name="connsiteY85" fmla="*/ 251740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5 w 9517857"/>
              <a:gd name="connsiteY90" fmla="*/ 20035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410677 w 9517857"/>
              <a:gd name="connsiteY93" fmla="*/ 172167 h 918356"/>
              <a:gd name="connsiteX94" fmla="*/ 8617841 w 9517857"/>
              <a:gd name="connsiteY94" fmla="*/ 155167 h 918356"/>
              <a:gd name="connsiteX95" fmla="*/ 8715976 w 9517857"/>
              <a:gd name="connsiteY95" fmla="*/ 178374 h 918356"/>
              <a:gd name="connsiteX96" fmla="*/ 8778827 w 9517857"/>
              <a:gd name="connsiteY96" fmla="*/ 172936 h 918356"/>
              <a:gd name="connsiteX97" fmla="*/ 8840778 w 9517857"/>
              <a:gd name="connsiteY97" fmla="*/ 143149 h 918356"/>
              <a:gd name="connsiteX98" fmla="*/ 9010380 w 9517857"/>
              <a:gd name="connsiteY98" fmla="*/ 91891 h 918356"/>
              <a:gd name="connsiteX99" fmla="*/ 9110856 w 9517857"/>
              <a:gd name="connsiteY99" fmla="*/ 70997 h 918356"/>
              <a:gd name="connsiteX100" fmla="*/ 9268817 w 9517857"/>
              <a:gd name="connsiteY100" fmla="*/ 53082 h 918356"/>
              <a:gd name="connsiteX101" fmla="*/ 9316667 w 9517857"/>
              <a:gd name="connsiteY101" fmla="*/ 45047 h 918356"/>
              <a:gd name="connsiteX102" fmla="*/ 9428209 w 9517857"/>
              <a:gd name="connsiteY102" fmla="*/ 29923 h 918356"/>
              <a:gd name="connsiteX103" fmla="*/ 9488916 w 9517857"/>
              <a:gd name="connsiteY103" fmla="*/ 0 h 918356"/>
              <a:gd name="connsiteX0" fmla="*/ 4686423 w 9517857"/>
              <a:gd name="connsiteY0" fmla="*/ 249794 h 920231"/>
              <a:gd name="connsiteX1" fmla="*/ 4689051 w 9517857"/>
              <a:gd name="connsiteY1" fmla="*/ 252843 h 920231"/>
              <a:gd name="connsiteX2" fmla="*/ 4687244 w 9517857"/>
              <a:gd name="connsiteY2" fmla="*/ 253173 h 920231"/>
              <a:gd name="connsiteX3" fmla="*/ 4686423 w 9517857"/>
              <a:gd name="connsiteY3" fmla="*/ 249794 h 920231"/>
              <a:gd name="connsiteX4" fmla="*/ 4685225 w 9517857"/>
              <a:gd name="connsiteY4" fmla="*/ 248405 h 920231"/>
              <a:gd name="connsiteX5" fmla="*/ 4686133 w 9517857"/>
              <a:gd name="connsiteY5" fmla="*/ 248602 h 920231"/>
              <a:gd name="connsiteX6" fmla="*/ 4686423 w 9517857"/>
              <a:gd name="connsiteY6" fmla="*/ 249794 h 920231"/>
              <a:gd name="connsiteX7" fmla="*/ 4685225 w 9517857"/>
              <a:gd name="connsiteY7" fmla="*/ 248405 h 920231"/>
              <a:gd name="connsiteX8" fmla="*/ 9488916 w 9517857"/>
              <a:gd name="connsiteY8" fmla="*/ 1875 h 920231"/>
              <a:gd name="connsiteX9" fmla="*/ 9517857 w 9517857"/>
              <a:gd name="connsiteY9" fmla="*/ 1887 h 920231"/>
              <a:gd name="connsiteX10" fmla="*/ 9517857 w 9517857"/>
              <a:gd name="connsiteY10" fmla="*/ 920231 h 920231"/>
              <a:gd name="connsiteX11" fmla="*/ 14604 w 9517857"/>
              <a:gd name="connsiteY11" fmla="*/ 920231 h 920231"/>
              <a:gd name="connsiteX12" fmla="*/ 12841 w 9517857"/>
              <a:gd name="connsiteY12" fmla="*/ 919638 h 920231"/>
              <a:gd name="connsiteX13" fmla="*/ 93 w 9517857"/>
              <a:gd name="connsiteY13" fmla="*/ 914346 h 920231"/>
              <a:gd name="connsiteX14" fmla="*/ 58674 w 9517857"/>
              <a:gd name="connsiteY14" fmla="*/ 892197 h 920231"/>
              <a:gd name="connsiteX15" fmla="*/ 275005 w 9517857"/>
              <a:gd name="connsiteY15" fmla="*/ 809104 h 920231"/>
              <a:gd name="connsiteX16" fmla="*/ 587824 w 9517857"/>
              <a:gd name="connsiteY16" fmla="*/ 800070 h 920231"/>
              <a:gd name="connsiteX17" fmla="*/ 727985 w 9517857"/>
              <a:gd name="connsiteY17" fmla="*/ 721701 h 920231"/>
              <a:gd name="connsiteX18" fmla="*/ 778982 w 9517857"/>
              <a:gd name="connsiteY18" fmla="*/ 712017 h 920231"/>
              <a:gd name="connsiteX19" fmla="*/ 849944 w 9517857"/>
              <a:gd name="connsiteY19" fmla="*/ 719862 h 920231"/>
              <a:gd name="connsiteX20" fmla="*/ 901402 w 9517857"/>
              <a:gd name="connsiteY20" fmla="*/ 730920 h 920231"/>
              <a:gd name="connsiteX21" fmla="*/ 930946 w 9517857"/>
              <a:gd name="connsiteY21" fmla="*/ 735921 h 920231"/>
              <a:gd name="connsiteX22" fmla="*/ 986250 w 9517857"/>
              <a:gd name="connsiteY22" fmla="*/ 715405 h 920231"/>
              <a:gd name="connsiteX23" fmla="*/ 1013752 w 9517857"/>
              <a:gd name="connsiteY23" fmla="*/ 715236 h 920231"/>
              <a:gd name="connsiteX24" fmla="*/ 1023734 w 9517857"/>
              <a:gd name="connsiteY24" fmla="*/ 720446 h 920231"/>
              <a:gd name="connsiteX25" fmla="*/ 1063207 w 9517857"/>
              <a:gd name="connsiteY25" fmla="*/ 717526 h 920231"/>
              <a:gd name="connsiteX26" fmla="*/ 1081980 w 9517857"/>
              <a:gd name="connsiteY26" fmla="*/ 740330 h 920231"/>
              <a:gd name="connsiteX27" fmla="*/ 1218120 w 9517857"/>
              <a:gd name="connsiteY27" fmla="*/ 715155 h 920231"/>
              <a:gd name="connsiteX28" fmla="*/ 1397459 w 9517857"/>
              <a:gd name="connsiteY28" fmla="*/ 693065 h 920231"/>
              <a:gd name="connsiteX29" fmla="*/ 1580688 w 9517857"/>
              <a:gd name="connsiteY29" fmla="*/ 695572 h 920231"/>
              <a:gd name="connsiteX30" fmla="*/ 1772334 w 9517857"/>
              <a:gd name="connsiteY30" fmla="*/ 712515 h 920231"/>
              <a:gd name="connsiteX31" fmla="*/ 2002561 w 9517857"/>
              <a:gd name="connsiteY31" fmla="*/ 661792 h 920231"/>
              <a:gd name="connsiteX32" fmla="*/ 2135144 w 9517857"/>
              <a:gd name="connsiteY32" fmla="*/ 638376 h 920231"/>
              <a:gd name="connsiteX33" fmla="*/ 2440292 w 9517857"/>
              <a:gd name="connsiteY33" fmla="*/ 595737 h 920231"/>
              <a:gd name="connsiteX34" fmla="*/ 2547829 w 9517857"/>
              <a:gd name="connsiteY34" fmla="*/ 568025 h 920231"/>
              <a:gd name="connsiteX35" fmla="*/ 2658055 w 9517857"/>
              <a:gd name="connsiteY35" fmla="*/ 580602 h 920231"/>
              <a:gd name="connsiteX36" fmla="*/ 2693698 w 9517857"/>
              <a:gd name="connsiteY36" fmla="*/ 561904 h 920231"/>
              <a:gd name="connsiteX37" fmla="*/ 2699673 w 9517857"/>
              <a:gd name="connsiteY37" fmla="*/ 558275 h 920231"/>
              <a:gd name="connsiteX38" fmla="*/ 2727306 w 9517857"/>
              <a:gd name="connsiteY38" fmla="*/ 552573 h 920231"/>
              <a:gd name="connsiteX39" fmla="*/ 2730451 w 9517857"/>
              <a:gd name="connsiteY39" fmla="*/ 539933 h 920231"/>
              <a:gd name="connsiteX40" fmla="*/ 2768713 w 9517857"/>
              <a:gd name="connsiteY40" fmla="*/ 523450 h 920231"/>
              <a:gd name="connsiteX41" fmla="*/ 2820868 w 9517857"/>
              <a:gd name="connsiteY41" fmla="*/ 516035 h 920231"/>
              <a:gd name="connsiteX42" fmla="*/ 3073635 w 9517857"/>
              <a:gd name="connsiteY42" fmla="*/ 493169 h 920231"/>
              <a:gd name="connsiteX43" fmla="*/ 3222071 w 9517857"/>
              <a:gd name="connsiteY43" fmla="*/ 472434 h 920231"/>
              <a:gd name="connsiteX44" fmla="*/ 3274069 w 9517857"/>
              <a:gd name="connsiteY44" fmla="*/ 453480 h 920231"/>
              <a:gd name="connsiteX45" fmla="*/ 3349632 w 9517857"/>
              <a:gd name="connsiteY45" fmla="*/ 434458 h 920231"/>
              <a:gd name="connsiteX46" fmla="*/ 3479593 w 9517857"/>
              <a:gd name="connsiteY46" fmla="*/ 392312 h 920231"/>
              <a:gd name="connsiteX47" fmla="*/ 3651428 w 9517857"/>
              <a:gd name="connsiteY47" fmla="*/ 363682 h 920231"/>
              <a:gd name="connsiteX48" fmla="*/ 3750023 w 9517857"/>
              <a:gd name="connsiteY48" fmla="*/ 372553 h 920231"/>
              <a:gd name="connsiteX49" fmla="*/ 3844133 w 9517857"/>
              <a:gd name="connsiteY49" fmla="*/ 362523 h 920231"/>
              <a:gd name="connsiteX50" fmla="*/ 3933803 w 9517857"/>
              <a:gd name="connsiteY50" fmla="*/ 359190 h 920231"/>
              <a:gd name="connsiteX51" fmla="*/ 4266740 w 9517857"/>
              <a:gd name="connsiteY51" fmla="*/ 363329 h 920231"/>
              <a:gd name="connsiteX52" fmla="*/ 4430770 w 9517857"/>
              <a:gd name="connsiteY52" fmla="*/ 344518 h 920231"/>
              <a:gd name="connsiteX53" fmla="*/ 4512664 w 9517857"/>
              <a:gd name="connsiteY53" fmla="*/ 321823 h 920231"/>
              <a:gd name="connsiteX54" fmla="*/ 4616423 w 9517857"/>
              <a:gd name="connsiteY54" fmla="*/ 292789 h 920231"/>
              <a:gd name="connsiteX55" fmla="*/ 4691675 w 9517857"/>
              <a:gd name="connsiteY55" fmla="*/ 255886 h 920231"/>
              <a:gd name="connsiteX56" fmla="*/ 4689051 w 9517857"/>
              <a:gd name="connsiteY56" fmla="*/ 252843 h 920231"/>
              <a:gd name="connsiteX57" fmla="*/ 4719994 w 9517857"/>
              <a:gd name="connsiteY57" fmla="*/ 247182 h 920231"/>
              <a:gd name="connsiteX58" fmla="*/ 4752894 w 9517857"/>
              <a:gd name="connsiteY58" fmla="*/ 241750 h 920231"/>
              <a:gd name="connsiteX59" fmla="*/ 4769329 w 9517857"/>
              <a:gd name="connsiteY59" fmla="*/ 235460 h 920231"/>
              <a:gd name="connsiteX60" fmla="*/ 4775634 w 9517857"/>
              <a:gd name="connsiteY60" fmla="*/ 235938 h 920231"/>
              <a:gd name="connsiteX61" fmla="*/ 4807816 w 9517857"/>
              <a:gd name="connsiteY61" fmla="*/ 0 h 920231"/>
              <a:gd name="connsiteX62" fmla="*/ 4826683 w 9517857"/>
              <a:gd name="connsiteY62" fmla="*/ 165317 h 920231"/>
              <a:gd name="connsiteX63" fmla="*/ 4827826 w 9517857"/>
              <a:gd name="connsiteY63" fmla="*/ 248852 h 920231"/>
              <a:gd name="connsiteX64" fmla="*/ 4892569 w 9517857"/>
              <a:gd name="connsiteY64" fmla="*/ 251808 h 920231"/>
              <a:gd name="connsiteX65" fmla="*/ 4896611 w 9517857"/>
              <a:gd name="connsiteY65" fmla="*/ 242323 h 920231"/>
              <a:gd name="connsiteX66" fmla="*/ 4917286 w 9517857"/>
              <a:gd name="connsiteY66" fmla="*/ 245534 h 920231"/>
              <a:gd name="connsiteX67" fmla="*/ 4981173 w 9517857"/>
              <a:gd name="connsiteY67" fmla="*/ 248978 h 920231"/>
              <a:gd name="connsiteX68" fmla="*/ 5060397 w 9517857"/>
              <a:gd name="connsiteY68" fmla="*/ 265563 h 920231"/>
              <a:gd name="connsiteX69" fmla="*/ 5252996 w 9517857"/>
              <a:gd name="connsiteY69" fmla="*/ 272530 h 920231"/>
              <a:gd name="connsiteX70" fmla="*/ 5358056 w 9517857"/>
              <a:gd name="connsiteY70" fmla="*/ 249123 h 920231"/>
              <a:gd name="connsiteX71" fmla="*/ 5426496 w 9517857"/>
              <a:gd name="connsiteY71" fmla="*/ 237017 h 920231"/>
              <a:gd name="connsiteX72" fmla="*/ 5497161 w 9517857"/>
              <a:gd name="connsiteY72" fmla="*/ 230683 h 920231"/>
              <a:gd name="connsiteX73" fmla="*/ 5826043 w 9517857"/>
              <a:gd name="connsiteY73" fmla="*/ 149948 h 920231"/>
              <a:gd name="connsiteX74" fmla="*/ 6013415 w 9517857"/>
              <a:gd name="connsiteY74" fmla="*/ 139191 h 920231"/>
              <a:gd name="connsiteX75" fmla="*/ 6080994 w 9517857"/>
              <a:gd name="connsiteY75" fmla="*/ 144813 h 920231"/>
              <a:gd name="connsiteX76" fmla="*/ 6194152 w 9517857"/>
              <a:gd name="connsiteY76" fmla="*/ 153647 h 920231"/>
              <a:gd name="connsiteX77" fmla="*/ 6281379 w 9517857"/>
              <a:gd name="connsiteY77" fmla="*/ 183501 h 920231"/>
              <a:gd name="connsiteX78" fmla="*/ 6374947 w 9517857"/>
              <a:gd name="connsiteY78" fmla="*/ 181674 h 920231"/>
              <a:gd name="connsiteX79" fmla="*/ 6448518 w 9517857"/>
              <a:gd name="connsiteY79" fmla="*/ 166253 h 920231"/>
              <a:gd name="connsiteX80" fmla="*/ 6544700 w 9517857"/>
              <a:gd name="connsiteY80" fmla="*/ 169036 h 920231"/>
              <a:gd name="connsiteX81" fmla="*/ 6648353 w 9517857"/>
              <a:gd name="connsiteY81" fmla="*/ 174125 h 920231"/>
              <a:gd name="connsiteX82" fmla="*/ 6736227 w 9517857"/>
              <a:gd name="connsiteY82" fmla="*/ 175091 h 920231"/>
              <a:gd name="connsiteX83" fmla="*/ 6977218 w 9517857"/>
              <a:gd name="connsiteY83" fmla="*/ 186164 h 920231"/>
              <a:gd name="connsiteX84" fmla="*/ 7065221 w 9517857"/>
              <a:gd name="connsiteY84" fmla="*/ 229406 h 920231"/>
              <a:gd name="connsiteX85" fmla="*/ 7358195 w 9517857"/>
              <a:gd name="connsiteY85" fmla="*/ 253615 h 920231"/>
              <a:gd name="connsiteX86" fmla="*/ 7565449 w 9517857"/>
              <a:gd name="connsiteY86" fmla="*/ 260825 h 920231"/>
              <a:gd name="connsiteX87" fmla="*/ 7599285 w 9517857"/>
              <a:gd name="connsiteY87" fmla="*/ 267896 h 920231"/>
              <a:gd name="connsiteX88" fmla="*/ 7644411 w 9517857"/>
              <a:gd name="connsiteY88" fmla="*/ 260861 h 920231"/>
              <a:gd name="connsiteX89" fmla="*/ 7825110 w 9517857"/>
              <a:gd name="connsiteY89" fmla="*/ 230984 h 920231"/>
              <a:gd name="connsiteX90" fmla="*/ 7965805 w 9517857"/>
              <a:gd name="connsiteY90" fmla="*/ 202230 h 920231"/>
              <a:gd name="connsiteX91" fmla="*/ 8147401 w 9517857"/>
              <a:gd name="connsiteY91" fmla="*/ 207492 h 920231"/>
              <a:gd name="connsiteX92" fmla="*/ 8256033 w 9517857"/>
              <a:gd name="connsiteY92" fmla="*/ 195588 h 920231"/>
              <a:gd name="connsiteX93" fmla="*/ 8410677 w 9517857"/>
              <a:gd name="connsiteY93" fmla="*/ 174042 h 920231"/>
              <a:gd name="connsiteX94" fmla="*/ 8617841 w 9517857"/>
              <a:gd name="connsiteY94" fmla="*/ 157042 h 920231"/>
              <a:gd name="connsiteX95" fmla="*/ 8715976 w 9517857"/>
              <a:gd name="connsiteY95" fmla="*/ 180249 h 920231"/>
              <a:gd name="connsiteX96" fmla="*/ 8778827 w 9517857"/>
              <a:gd name="connsiteY96" fmla="*/ 174811 h 920231"/>
              <a:gd name="connsiteX97" fmla="*/ 8840778 w 9517857"/>
              <a:gd name="connsiteY97" fmla="*/ 145024 h 920231"/>
              <a:gd name="connsiteX98" fmla="*/ 9010380 w 9517857"/>
              <a:gd name="connsiteY98" fmla="*/ 93766 h 920231"/>
              <a:gd name="connsiteX99" fmla="*/ 9110856 w 9517857"/>
              <a:gd name="connsiteY99" fmla="*/ 72872 h 920231"/>
              <a:gd name="connsiteX100" fmla="*/ 9268817 w 9517857"/>
              <a:gd name="connsiteY100" fmla="*/ 54957 h 920231"/>
              <a:gd name="connsiteX101" fmla="*/ 9316667 w 9517857"/>
              <a:gd name="connsiteY101" fmla="*/ 46922 h 920231"/>
              <a:gd name="connsiteX102" fmla="*/ 9428209 w 9517857"/>
              <a:gd name="connsiteY102" fmla="*/ 31798 h 920231"/>
              <a:gd name="connsiteX103" fmla="*/ 9488916 w 9517857"/>
              <a:gd name="connsiteY103" fmla="*/ 1875 h 920231"/>
              <a:gd name="connsiteX0" fmla="*/ 4686423 w 9517857"/>
              <a:gd name="connsiteY0" fmla="*/ 249794 h 920231"/>
              <a:gd name="connsiteX1" fmla="*/ 4689051 w 9517857"/>
              <a:gd name="connsiteY1" fmla="*/ 252843 h 920231"/>
              <a:gd name="connsiteX2" fmla="*/ 4687244 w 9517857"/>
              <a:gd name="connsiteY2" fmla="*/ 253173 h 920231"/>
              <a:gd name="connsiteX3" fmla="*/ 4686423 w 9517857"/>
              <a:gd name="connsiteY3" fmla="*/ 249794 h 920231"/>
              <a:gd name="connsiteX4" fmla="*/ 4685225 w 9517857"/>
              <a:gd name="connsiteY4" fmla="*/ 248405 h 920231"/>
              <a:gd name="connsiteX5" fmla="*/ 4686133 w 9517857"/>
              <a:gd name="connsiteY5" fmla="*/ 248602 h 920231"/>
              <a:gd name="connsiteX6" fmla="*/ 4686423 w 9517857"/>
              <a:gd name="connsiteY6" fmla="*/ 249794 h 920231"/>
              <a:gd name="connsiteX7" fmla="*/ 4685225 w 9517857"/>
              <a:gd name="connsiteY7" fmla="*/ 248405 h 920231"/>
              <a:gd name="connsiteX8" fmla="*/ 9488916 w 9517857"/>
              <a:gd name="connsiteY8" fmla="*/ 1875 h 920231"/>
              <a:gd name="connsiteX9" fmla="*/ 9517857 w 9517857"/>
              <a:gd name="connsiteY9" fmla="*/ 1887 h 920231"/>
              <a:gd name="connsiteX10" fmla="*/ 9517857 w 9517857"/>
              <a:gd name="connsiteY10" fmla="*/ 920231 h 920231"/>
              <a:gd name="connsiteX11" fmla="*/ 14604 w 9517857"/>
              <a:gd name="connsiteY11" fmla="*/ 920231 h 920231"/>
              <a:gd name="connsiteX12" fmla="*/ 12841 w 9517857"/>
              <a:gd name="connsiteY12" fmla="*/ 919638 h 920231"/>
              <a:gd name="connsiteX13" fmla="*/ 93 w 9517857"/>
              <a:gd name="connsiteY13" fmla="*/ 914346 h 920231"/>
              <a:gd name="connsiteX14" fmla="*/ 58674 w 9517857"/>
              <a:gd name="connsiteY14" fmla="*/ 892197 h 920231"/>
              <a:gd name="connsiteX15" fmla="*/ 275005 w 9517857"/>
              <a:gd name="connsiteY15" fmla="*/ 809104 h 920231"/>
              <a:gd name="connsiteX16" fmla="*/ 587824 w 9517857"/>
              <a:gd name="connsiteY16" fmla="*/ 800070 h 920231"/>
              <a:gd name="connsiteX17" fmla="*/ 727985 w 9517857"/>
              <a:gd name="connsiteY17" fmla="*/ 721701 h 920231"/>
              <a:gd name="connsiteX18" fmla="*/ 778982 w 9517857"/>
              <a:gd name="connsiteY18" fmla="*/ 712017 h 920231"/>
              <a:gd name="connsiteX19" fmla="*/ 849944 w 9517857"/>
              <a:gd name="connsiteY19" fmla="*/ 719862 h 920231"/>
              <a:gd name="connsiteX20" fmla="*/ 901402 w 9517857"/>
              <a:gd name="connsiteY20" fmla="*/ 730920 h 920231"/>
              <a:gd name="connsiteX21" fmla="*/ 930946 w 9517857"/>
              <a:gd name="connsiteY21" fmla="*/ 735921 h 920231"/>
              <a:gd name="connsiteX22" fmla="*/ 986250 w 9517857"/>
              <a:gd name="connsiteY22" fmla="*/ 715405 h 920231"/>
              <a:gd name="connsiteX23" fmla="*/ 1013752 w 9517857"/>
              <a:gd name="connsiteY23" fmla="*/ 715236 h 920231"/>
              <a:gd name="connsiteX24" fmla="*/ 1023734 w 9517857"/>
              <a:gd name="connsiteY24" fmla="*/ 720446 h 920231"/>
              <a:gd name="connsiteX25" fmla="*/ 1063207 w 9517857"/>
              <a:gd name="connsiteY25" fmla="*/ 717526 h 920231"/>
              <a:gd name="connsiteX26" fmla="*/ 1081980 w 9517857"/>
              <a:gd name="connsiteY26" fmla="*/ 740330 h 920231"/>
              <a:gd name="connsiteX27" fmla="*/ 1218120 w 9517857"/>
              <a:gd name="connsiteY27" fmla="*/ 715155 h 920231"/>
              <a:gd name="connsiteX28" fmla="*/ 1397459 w 9517857"/>
              <a:gd name="connsiteY28" fmla="*/ 693065 h 920231"/>
              <a:gd name="connsiteX29" fmla="*/ 1580688 w 9517857"/>
              <a:gd name="connsiteY29" fmla="*/ 695572 h 920231"/>
              <a:gd name="connsiteX30" fmla="*/ 1772334 w 9517857"/>
              <a:gd name="connsiteY30" fmla="*/ 712515 h 920231"/>
              <a:gd name="connsiteX31" fmla="*/ 2002561 w 9517857"/>
              <a:gd name="connsiteY31" fmla="*/ 661792 h 920231"/>
              <a:gd name="connsiteX32" fmla="*/ 2135144 w 9517857"/>
              <a:gd name="connsiteY32" fmla="*/ 638376 h 920231"/>
              <a:gd name="connsiteX33" fmla="*/ 2440292 w 9517857"/>
              <a:gd name="connsiteY33" fmla="*/ 595737 h 920231"/>
              <a:gd name="connsiteX34" fmla="*/ 2547829 w 9517857"/>
              <a:gd name="connsiteY34" fmla="*/ 568025 h 920231"/>
              <a:gd name="connsiteX35" fmla="*/ 2658055 w 9517857"/>
              <a:gd name="connsiteY35" fmla="*/ 580602 h 920231"/>
              <a:gd name="connsiteX36" fmla="*/ 2693698 w 9517857"/>
              <a:gd name="connsiteY36" fmla="*/ 561904 h 920231"/>
              <a:gd name="connsiteX37" fmla="*/ 2699673 w 9517857"/>
              <a:gd name="connsiteY37" fmla="*/ 558275 h 920231"/>
              <a:gd name="connsiteX38" fmla="*/ 2727306 w 9517857"/>
              <a:gd name="connsiteY38" fmla="*/ 552573 h 920231"/>
              <a:gd name="connsiteX39" fmla="*/ 2730451 w 9517857"/>
              <a:gd name="connsiteY39" fmla="*/ 539933 h 920231"/>
              <a:gd name="connsiteX40" fmla="*/ 2768713 w 9517857"/>
              <a:gd name="connsiteY40" fmla="*/ 523450 h 920231"/>
              <a:gd name="connsiteX41" fmla="*/ 2820868 w 9517857"/>
              <a:gd name="connsiteY41" fmla="*/ 516035 h 920231"/>
              <a:gd name="connsiteX42" fmla="*/ 3073635 w 9517857"/>
              <a:gd name="connsiteY42" fmla="*/ 493169 h 920231"/>
              <a:gd name="connsiteX43" fmla="*/ 3222071 w 9517857"/>
              <a:gd name="connsiteY43" fmla="*/ 472434 h 920231"/>
              <a:gd name="connsiteX44" fmla="*/ 3274069 w 9517857"/>
              <a:gd name="connsiteY44" fmla="*/ 453480 h 920231"/>
              <a:gd name="connsiteX45" fmla="*/ 3349632 w 9517857"/>
              <a:gd name="connsiteY45" fmla="*/ 434458 h 920231"/>
              <a:gd name="connsiteX46" fmla="*/ 3479593 w 9517857"/>
              <a:gd name="connsiteY46" fmla="*/ 392312 h 920231"/>
              <a:gd name="connsiteX47" fmla="*/ 3651428 w 9517857"/>
              <a:gd name="connsiteY47" fmla="*/ 363682 h 920231"/>
              <a:gd name="connsiteX48" fmla="*/ 3750023 w 9517857"/>
              <a:gd name="connsiteY48" fmla="*/ 372553 h 920231"/>
              <a:gd name="connsiteX49" fmla="*/ 3844133 w 9517857"/>
              <a:gd name="connsiteY49" fmla="*/ 362523 h 920231"/>
              <a:gd name="connsiteX50" fmla="*/ 3933803 w 9517857"/>
              <a:gd name="connsiteY50" fmla="*/ 359190 h 920231"/>
              <a:gd name="connsiteX51" fmla="*/ 4266740 w 9517857"/>
              <a:gd name="connsiteY51" fmla="*/ 363329 h 920231"/>
              <a:gd name="connsiteX52" fmla="*/ 4430770 w 9517857"/>
              <a:gd name="connsiteY52" fmla="*/ 344518 h 920231"/>
              <a:gd name="connsiteX53" fmla="*/ 4512664 w 9517857"/>
              <a:gd name="connsiteY53" fmla="*/ 321823 h 920231"/>
              <a:gd name="connsiteX54" fmla="*/ 4616423 w 9517857"/>
              <a:gd name="connsiteY54" fmla="*/ 292789 h 920231"/>
              <a:gd name="connsiteX55" fmla="*/ 4691675 w 9517857"/>
              <a:gd name="connsiteY55" fmla="*/ 255886 h 920231"/>
              <a:gd name="connsiteX56" fmla="*/ 4689051 w 9517857"/>
              <a:gd name="connsiteY56" fmla="*/ 252843 h 920231"/>
              <a:gd name="connsiteX57" fmla="*/ 4719994 w 9517857"/>
              <a:gd name="connsiteY57" fmla="*/ 247182 h 920231"/>
              <a:gd name="connsiteX58" fmla="*/ 4752894 w 9517857"/>
              <a:gd name="connsiteY58" fmla="*/ 241750 h 920231"/>
              <a:gd name="connsiteX59" fmla="*/ 4769329 w 9517857"/>
              <a:gd name="connsiteY59" fmla="*/ 235460 h 920231"/>
              <a:gd name="connsiteX60" fmla="*/ 4807816 w 9517857"/>
              <a:gd name="connsiteY60" fmla="*/ 0 h 920231"/>
              <a:gd name="connsiteX61" fmla="*/ 4826683 w 9517857"/>
              <a:gd name="connsiteY61" fmla="*/ 165317 h 920231"/>
              <a:gd name="connsiteX62" fmla="*/ 4827826 w 9517857"/>
              <a:gd name="connsiteY62" fmla="*/ 248852 h 920231"/>
              <a:gd name="connsiteX63" fmla="*/ 4892569 w 9517857"/>
              <a:gd name="connsiteY63" fmla="*/ 251808 h 920231"/>
              <a:gd name="connsiteX64" fmla="*/ 4896611 w 9517857"/>
              <a:gd name="connsiteY64" fmla="*/ 242323 h 920231"/>
              <a:gd name="connsiteX65" fmla="*/ 4917286 w 9517857"/>
              <a:gd name="connsiteY65" fmla="*/ 245534 h 920231"/>
              <a:gd name="connsiteX66" fmla="*/ 4981173 w 9517857"/>
              <a:gd name="connsiteY66" fmla="*/ 248978 h 920231"/>
              <a:gd name="connsiteX67" fmla="*/ 5060397 w 9517857"/>
              <a:gd name="connsiteY67" fmla="*/ 265563 h 920231"/>
              <a:gd name="connsiteX68" fmla="*/ 5252996 w 9517857"/>
              <a:gd name="connsiteY68" fmla="*/ 272530 h 920231"/>
              <a:gd name="connsiteX69" fmla="*/ 5358056 w 9517857"/>
              <a:gd name="connsiteY69" fmla="*/ 249123 h 920231"/>
              <a:gd name="connsiteX70" fmla="*/ 5426496 w 9517857"/>
              <a:gd name="connsiteY70" fmla="*/ 237017 h 920231"/>
              <a:gd name="connsiteX71" fmla="*/ 5497161 w 9517857"/>
              <a:gd name="connsiteY71" fmla="*/ 230683 h 920231"/>
              <a:gd name="connsiteX72" fmla="*/ 5826043 w 9517857"/>
              <a:gd name="connsiteY72" fmla="*/ 149948 h 920231"/>
              <a:gd name="connsiteX73" fmla="*/ 6013415 w 9517857"/>
              <a:gd name="connsiteY73" fmla="*/ 139191 h 920231"/>
              <a:gd name="connsiteX74" fmla="*/ 6080994 w 9517857"/>
              <a:gd name="connsiteY74" fmla="*/ 144813 h 920231"/>
              <a:gd name="connsiteX75" fmla="*/ 6194152 w 9517857"/>
              <a:gd name="connsiteY75" fmla="*/ 153647 h 920231"/>
              <a:gd name="connsiteX76" fmla="*/ 6281379 w 9517857"/>
              <a:gd name="connsiteY76" fmla="*/ 183501 h 920231"/>
              <a:gd name="connsiteX77" fmla="*/ 6374947 w 9517857"/>
              <a:gd name="connsiteY77" fmla="*/ 181674 h 920231"/>
              <a:gd name="connsiteX78" fmla="*/ 6448518 w 9517857"/>
              <a:gd name="connsiteY78" fmla="*/ 166253 h 920231"/>
              <a:gd name="connsiteX79" fmla="*/ 6544700 w 9517857"/>
              <a:gd name="connsiteY79" fmla="*/ 169036 h 920231"/>
              <a:gd name="connsiteX80" fmla="*/ 6648353 w 9517857"/>
              <a:gd name="connsiteY80" fmla="*/ 174125 h 920231"/>
              <a:gd name="connsiteX81" fmla="*/ 6736227 w 9517857"/>
              <a:gd name="connsiteY81" fmla="*/ 175091 h 920231"/>
              <a:gd name="connsiteX82" fmla="*/ 6977218 w 9517857"/>
              <a:gd name="connsiteY82" fmla="*/ 186164 h 920231"/>
              <a:gd name="connsiteX83" fmla="*/ 7065221 w 9517857"/>
              <a:gd name="connsiteY83" fmla="*/ 229406 h 920231"/>
              <a:gd name="connsiteX84" fmla="*/ 7358195 w 9517857"/>
              <a:gd name="connsiteY84" fmla="*/ 253615 h 920231"/>
              <a:gd name="connsiteX85" fmla="*/ 7565449 w 9517857"/>
              <a:gd name="connsiteY85" fmla="*/ 260825 h 920231"/>
              <a:gd name="connsiteX86" fmla="*/ 7599285 w 9517857"/>
              <a:gd name="connsiteY86" fmla="*/ 267896 h 920231"/>
              <a:gd name="connsiteX87" fmla="*/ 7644411 w 9517857"/>
              <a:gd name="connsiteY87" fmla="*/ 260861 h 920231"/>
              <a:gd name="connsiteX88" fmla="*/ 7825110 w 9517857"/>
              <a:gd name="connsiteY88" fmla="*/ 230984 h 920231"/>
              <a:gd name="connsiteX89" fmla="*/ 7965805 w 9517857"/>
              <a:gd name="connsiteY89" fmla="*/ 202230 h 920231"/>
              <a:gd name="connsiteX90" fmla="*/ 8147401 w 9517857"/>
              <a:gd name="connsiteY90" fmla="*/ 207492 h 920231"/>
              <a:gd name="connsiteX91" fmla="*/ 8256033 w 9517857"/>
              <a:gd name="connsiteY91" fmla="*/ 195588 h 920231"/>
              <a:gd name="connsiteX92" fmla="*/ 8410677 w 9517857"/>
              <a:gd name="connsiteY92" fmla="*/ 174042 h 920231"/>
              <a:gd name="connsiteX93" fmla="*/ 8617841 w 9517857"/>
              <a:gd name="connsiteY93" fmla="*/ 157042 h 920231"/>
              <a:gd name="connsiteX94" fmla="*/ 8715976 w 9517857"/>
              <a:gd name="connsiteY94" fmla="*/ 180249 h 920231"/>
              <a:gd name="connsiteX95" fmla="*/ 8778827 w 9517857"/>
              <a:gd name="connsiteY95" fmla="*/ 174811 h 920231"/>
              <a:gd name="connsiteX96" fmla="*/ 8840778 w 9517857"/>
              <a:gd name="connsiteY96" fmla="*/ 145024 h 920231"/>
              <a:gd name="connsiteX97" fmla="*/ 9010380 w 9517857"/>
              <a:gd name="connsiteY97" fmla="*/ 93766 h 920231"/>
              <a:gd name="connsiteX98" fmla="*/ 9110856 w 9517857"/>
              <a:gd name="connsiteY98" fmla="*/ 72872 h 920231"/>
              <a:gd name="connsiteX99" fmla="*/ 9268817 w 9517857"/>
              <a:gd name="connsiteY99" fmla="*/ 54957 h 920231"/>
              <a:gd name="connsiteX100" fmla="*/ 9316667 w 9517857"/>
              <a:gd name="connsiteY100" fmla="*/ 46922 h 920231"/>
              <a:gd name="connsiteX101" fmla="*/ 9428209 w 9517857"/>
              <a:gd name="connsiteY101" fmla="*/ 31798 h 920231"/>
              <a:gd name="connsiteX102" fmla="*/ 9488916 w 9517857"/>
              <a:gd name="connsiteY102" fmla="*/ 1875 h 920231"/>
              <a:gd name="connsiteX0" fmla="*/ 4686423 w 9517857"/>
              <a:gd name="connsiteY0" fmla="*/ 249794 h 920231"/>
              <a:gd name="connsiteX1" fmla="*/ 4689051 w 9517857"/>
              <a:gd name="connsiteY1" fmla="*/ 252843 h 920231"/>
              <a:gd name="connsiteX2" fmla="*/ 4687244 w 9517857"/>
              <a:gd name="connsiteY2" fmla="*/ 253173 h 920231"/>
              <a:gd name="connsiteX3" fmla="*/ 4686423 w 9517857"/>
              <a:gd name="connsiteY3" fmla="*/ 249794 h 920231"/>
              <a:gd name="connsiteX4" fmla="*/ 4685225 w 9517857"/>
              <a:gd name="connsiteY4" fmla="*/ 248405 h 920231"/>
              <a:gd name="connsiteX5" fmla="*/ 4686133 w 9517857"/>
              <a:gd name="connsiteY5" fmla="*/ 248602 h 920231"/>
              <a:gd name="connsiteX6" fmla="*/ 4686423 w 9517857"/>
              <a:gd name="connsiteY6" fmla="*/ 249794 h 920231"/>
              <a:gd name="connsiteX7" fmla="*/ 4685225 w 9517857"/>
              <a:gd name="connsiteY7" fmla="*/ 248405 h 920231"/>
              <a:gd name="connsiteX8" fmla="*/ 9488916 w 9517857"/>
              <a:gd name="connsiteY8" fmla="*/ 1875 h 920231"/>
              <a:gd name="connsiteX9" fmla="*/ 9517857 w 9517857"/>
              <a:gd name="connsiteY9" fmla="*/ 1887 h 920231"/>
              <a:gd name="connsiteX10" fmla="*/ 9517857 w 9517857"/>
              <a:gd name="connsiteY10" fmla="*/ 920231 h 920231"/>
              <a:gd name="connsiteX11" fmla="*/ 14604 w 9517857"/>
              <a:gd name="connsiteY11" fmla="*/ 920231 h 920231"/>
              <a:gd name="connsiteX12" fmla="*/ 12841 w 9517857"/>
              <a:gd name="connsiteY12" fmla="*/ 919638 h 920231"/>
              <a:gd name="connsiteX13" fmla="*/ 93 w 9517857"/>
              <a:gd name="connsiteY13" fmla="*/ 914346 h 920231"/>
              <a:gd name="connsiteX14" fmla="*/ 58674 w 9517857"/>
              <a:gd name="connsiteY14" fmla="*/ 892197 h 920231"/>
              <a:gd name="connsiteX15" fmla="*/ 275005 w 9517857"/>
              <a:gd name="connsiteY15" fmla="*/ 809104 h 920231"/>
              <a:gd name="connsiteX16" fmla="*/ 587824 w 9517857"/>
              <a:gd name="connsiteY16" fmla="*/ 800070 h 920231"/>
              <a:gd name="connsiteX17" fmla="*/ 727985 w 9517857"/>
              <a:gd name="connsiteY17" fmla="*/ 721701 h 920231"/>
              <a:gd name="connsiteX18" fmla="*/ 778982 w 9517857"/>
              <a:gd name="connsiteY18" fmla="*/ 712017 h 920231"/>
              <a:gd name="connsiteX19" fmla="*/ 849944 w 9517857"/>
              <a:gd name="connsiteY19" fmla="*/ 719862 h 920231"/>
              <a:gd name="connsiteX20" fmla="*/ 901402 w 9517857"/>
              <a:gd name="connsiteY20" fmla="*/ 730920 h 920231"/>
              <a:gd name="connsiteX21" fmla="*/ 930946 w 9517857"/>
              <a:gd name="connsiteY21" fmla="*/ 735921 h 920231"/>
              <a:gd name="connsiteX22" fmla="*/ 986250 w 9517857"/>
              <a:gd name="connsiteY22" fmla="*/ 715405 h 920231"/>
              <a:gd name="connsiteX23" fmla="*/ 1013752 w 9517857"/>
              <a:gd name="connsiteY23" fmla="*/ 715236 h 920231"/>
              <a:gd name="connsiteX24" fmla="*/ 1023734 w 9517857"/>
              <a:gd name="connsiteY24" fmla="*/ 720446 h 920231"/>
              <a:gd name="connsiteX25" fmla="*/ 1063207 w 9517857"/>
              <a:gd name="connsiteY25" fmla="*/ 717526 h 920231"/>
              <a:gd name="connsiteX26" fmla="*/ 1081980 w 9517857"/>
              <a:gd name="connsiteY26" fmla="*/ 740330 h 920231"/>
              <a:gd name="connsiteX27" fmla="*/ 1218120 w 9517857"/>
              <a:gd name="connsiteY27" fmla="*/ 715155 h 920231"/>
              <a:gd name="connsiteX28" fmla="*/ 1397459 w 9517857"/>
              <a:gd name="connsiteY28" fmla="*/ 693065 h 920231"/>
              <a:gd name="connsiteX29" fmla="*/ 1580688 w 9517857"/>
              <a:gd name="connsiteY29" fmla="*/ 695572 h 920231"/>
              <a:gd name="connsiteX30" fmla="*/ 1772334 w 9517857"/>
              <a:gd name="connsiteY30" fmla="*/ 712515 h 920231"/>
              <a:gd name="connsiteX31" fmla="*/ 2002561 w 9517857"/>
              <a:gd name="connsiteY31" fmla="*/ 661792 h 920231"/>
              <a:gd name="connsiteX32" fmla="*/ 2135144 w 9517857"/>
              <a:gd name="connsiteY32" fmla="*/ 638376 h 920231"/>
              <a:gd name="connsiteX33" fmla="*/ 2440292 w 9517857"/>
              <a:gd name="connsiteY33" fmla="*/ 595737 h 920231"/>
              <a:gd name="connsiteX34" fmla="*/ 2547829 w 9517857"/>
              <a:gd name="connsiteY34" fmla="*/ 568025 h 920231"/>
              <a:gd name="connsiteX35" fmla="*/ 2658055 w 9517857"/>
              <a:gd name="connsiteY35" fmla="*/ 580602 h 920231"/>
              <a:gd name="connsiteX36" fmla="*/ 2693698 w 9517857"/>
              <a:gd name="connsiteY36" fmla="*/ 561904 h 920231"/>
              <a:gd name="connsiteX37" fmla="*/ 2699673 w 9517857"/>
              <a:gd name="connsiteY37" fmla="*/ 558275 h 920231"/>
              <a:gd name="connsiteX38" fmla="*/ 2727306 w 9517857"/>
              <a:gd name="connsiteY38" fmla="*/ 552573 h 920231"/>
              <a:gd name="connsiteX39" fmla="*/ 2730451 w 9517857"/>
              <a:gd name="connsiteY39" fmla="*/ 539933 h 920231"/>
              <a:gd name="connsiteX40" fmla="*/ 2768713 w 9517857"/>
              <a:gd name="connsiteY40" fmla="*/ 523450 h 920231"/>
              <a:gd name="connsiteX41" fmla="*/ 2820868 w 9517857"/>
              <a:gd name="connsiteY41" fmla="*/ 516035 h 920231"/>
              <a:gd name="connsiteX42" fmla="*/ 3073635 w 9517857"/>
              <a:gd name="connsiteY42" fmla="*/ 493169 h 920231"/>
              <a:gd name="connsiteX43" fmla="*/ 3222071 w 9517857"/>
              <a:gd name="connsiteY43" fmla="*/ 472434 h 920231"/>
              <a:gd name="connsiteX44" fmla="*/ 3274069 w 9517857"/>
              <a:gd name="connsiteY44" fmla="*/ 453480 h 920231"/>
              <a:gd name="connsiteX45" fmla="*/ 3349632 w 9517857"/>
              <a:gd name="connsiteY45" fmla="*/ 434458 h 920231"/>
              <a:gd name="connsiteX46" fmla="*/ 3479593 w 9517857"/>
              <a:gd name="connsiteY46" fmla="*/ 392312 h 920231"/>
              <a:gd name="connsiteX47" fmla="*/ 3651428 w 9517857"/>
              <a:gd name="connsiteY47" fmla="*/ 363682 h 920231"/>
              <a:gd name="connsiteX48" fmla="*/ 3750023 w 9517857"/>
              <a:gd name="connsiteY48" fmla="*/ 372553 h 920231"/>
              <a:gd name="connsiteX49" fmla="*/ 3844133 w 9517857"/>
              <a:gd name="connsiteY49" fmla="*/ 362523 h 920231"/>
              <a:gd name="connsiteX50" fmla="*/ 3933803 w 9517857"/>
              <a:gd name="connsiteY50" fmla="*/ 359190 h 920231"/>
              <a:gd name="connsiteX51" fmla="*/ 4266740 w 9517857"/>
              <a:gd name="connsiteY51" fmla="*/ 363329 h 920231"/>
              <a:gd name="connsiteX52" fmla="*/ 4430770 w 9517857"/>
              <a:gd name="connsiteY52" fmla="*/ 344518 h 920231"/>
              <a:gd name="connsiteX53" fmla="*/ 4512664 w 9517857"/>
              <a:gd name="connsiteY53" fmla="*/ 321823 h 920231"/>
              <a:gd name="connsiteX54" fmla="*/ 4616423 w 9517857"/>
              <a:gd name="connsiteY54" fmla="*/ 292789 h 920231"/>
              <a:gd name="connsiteX55" fmla="*/ 4691675 w 9517857"/>
              <a:gd name="connsiteY55" fmla="*/ 255886 h 920231"/>
              <a:gd name="connsiteX56" fmla="*/ 4689051 w 9517857"/>
              <a:gd name="connsiteY56" fmla="*/ 252843 h 920231"/>
              <a:gd name="connsiteX57" fmla="*/ 4719994 w 9517857"/>
              <a:gd name="connsiteY57" fmla="*/ 247182 h 920231"/>
              <a:gd name="connsiteX58" fmla="*/ 4752894 w 9517857"/>
              <a:gd name="connsiteY58" fmla="*/ 241750 h 920231"/>
              <a:gd name="connsiteX59" fmla="*/ 4807816 w 9517857"/>
              <a:gd name="connsiteY59" fmla="*/ 0 h 920231"/>
              <a:gd name="connsiteX60" fmla="*/ 4826683 w 9517857"/>
              <a:gd name="connsiteY60" fmla="*/ 165317 h 920231"/>
              <a:gd name="connsiteX61" fmla="*/ 4827826 w 9517857"/>
              <a:gd name="connsiteY61" fmla="*/ 248852 h 920231"/>
              <a:gd name="connsiteX62" fmla="*/ 4892569 w 9517857"/>
              <a:gd name="connsiteY62" fmla="*/ 251808 h 920231"/>
              <a:gd name="connsiteX63" fmla="*/ 4896611 w 9517857"/>
              <a:gd name="connsiteY63" fmla="*/ 242323 h 920231"/>
              <a:gd name="connsiteX64" fmla="*/ 4917286 w 9517857"/>
              <a:gd name="connsiteY64" fmla="*/ 245534 h 920231"/>
              <a:gd name="connsiteX65" fmla="*/ 4981173 w 9517857"/>
              <a:gd name="connsiteY65" fmla="*/ 248978 h 920231"/>
              <a:gd name="connsiteX66" fmla="*/ 5060397 w 9517857"/>
              <a:gd name="connsiteY66" fmla="*/ 265563 h 920231"/>
              <a:gd name="connsiteX67" fmla="*/ 5252996 w 9517857"/>
              <a:gd name="connsiteY67" fmla="*/ 272530 h 920231"/>
              <a:gd name="connsiteX68" fmla="*/ 5358056 w 9517857"/>
              <a:gd name="connsiteY68" fmla="*/ 249123 h 920231"/>
              <a:gd name="connsiteX69" fmla="*/ 5426496 w 9517857"/>
              <a:gd name="connsiteY69" fmla="*/ 237017 h 920231"/>
              <a:gd name="connsiteX70" fmla="*/ 5497161 w 9517857"/>
              <a:gd name="connsiteY70" fmla="*/ 230683 h 920231"/>
              <a:gd name="connsiteX71" fmla="*/ 5826043 w 9517857"/>
              <a:gd name="connsiteY71" fmla="*/ 149948 h 920231"/>
              <a:gd name="connsiteX72" fmla="*/ 6013415 w 9517857"/>
              <a:gd name="connsiteY72" fmla="*/ 139191 h 920231"/>
              <a:gd name="connsiteX73" fmla="*/ 6080994 w 9517857"/>
              <a:gd name="connsiteY73" fmla="*/ 144813 h 920231"/>
              <a:gd name="connsiteX74" fmla="*/ 6194152 w 9517857"/>
              <a:gd name="connsiteY74" fmla="*/ 153647 h 920231"/>
              <a:gd name="connsiteX75" fmla="*/ 6281379 w 9517857"/>
              <a:gd name="connsiteY75" fmla="*/ 183501 h 920231"/>
              <a:gd name="connsiteX76" fmla="*/ 6374947 w 9517857"/>
              <a:gd name="connsiteY76" fmla="*/ 181674 h 920231"/>
              <a:gd name="connsiteX77" fmla="*/ 6448518 w 9517857"/>
              <a:gd name="connsiteY77" fmla="*/ 166253 h 920231"/>
              <a:gd name="connsiteX78" fmla="*/ 6544700 w 9517857"/>
              <a:gd name="connsiteY78" fmla="*/ 169036 h 920231"/>
              <a:gd name="connsiteX79" fmla="*/ 6648353 w 9517857"/>
              <a:gd name="connsiteY79" fmla="*/ 174125 h 920231"/>
              <a:gd name="connsiteX80" fmla="*/ 6736227 w 9517857"/>
              <a:gd name="connsiteY80" fmla="*/ 175091 h 920231"/>
              <a:gd name="connsiteX81" fmla="*/ 6977218 w 9517857"/>
              <a:gd name="connsiteY81" fmla="*/ 186164 h 920231"/>
              <a:gd name="connsiteX82" fmla="*/ 7065221 w 9517857"/>
              <a:gd name="connsiteY82" fmla="*/ 229406 h 920231"/>
              <a:gd name="connsiteX83" fmla="*/ 7358195 w 9517857"/>
              <a:gd name="connsiteY83" fmla="*/ 253615 h 920231"/>
              <a:gd name="connsiteX84" fmla="*/ 7565449 w 9517857"/>
              <a:gd name="connsiteY84" fmla="*/ 260825 h 920231"/>
              <a:gd name="connsiteX85" fmla="*/ 7599285 w 9517857"/>
              <a:gd name="connsiteY85" fmla="*/ 267896 h 920231"/>
              <a:gd name="connsiteX86" fmla="*/ 7644411 w 9517857"/>
              <a:gd name="connsiteY86" fmla="*/ 260861 h 920231"/>
              <a:gd name="connsiteX87" fmla="*/ 7825110 w 9517857"/>
              <a:gd name="connsiteY87" fmla="*/ 230984 h 920231"/>
              <a:gd name="connsiteX88" fmla="*/ 7965805 w 9517857"/>
              <a:gd name="connsiteY88" fmla="*/ 202230 h 920231"/>
              <a:gd name="connsiteX89" fmla="*/ 8147401 w 9517857"/>
              <a:gd name="connsiteY89" fmla="*/ 207492 h 920231"/>
              <a:gd name="connsiteX90" fmla="*/ 8256033 w 9517857"/>
              <a:gd name="connsiteY90" fmla="*/ 195588 h 920231"/>
              <a:gd name="connsiteX91" fmla="*/ 8410677 w 9517857"/>
              <a:gd name="connsiteY91" fmla="*/ 174042 h 920231"/>
              <a:gd name="connsiteX92" fmla="*/ 8617841 w 9517857"/>
              <a:gd name="connsiteY92" fmla="*/ 157042 h 920231"/>
              <a:gd name="connsiteX93" fmla="*/ 8715976 w 9517857"/>
              <a:gd name="connsiteY93" fmla="*/ 180249 h 920231"/>
              <a:gd name="connsiteX94" fmla="*/ 8778827 w 9517857"/>
              <a:gd name="connsiteY94" fmla="*/ 174811 h 920231"/>
              <a:gd name="connsiteX95" fmla="*/ 8840778 w 9517857"/>
              <a:gd name="connsiteY95" fmla="*/ 145024 h 920231"/>
              <a:gd name="connsiteX96" fmla="*/ 9010380 w 9517857"/>
              <a:gd name="connsiteY96" fmla="*/ 93766 h 920231"/>
              <a:gd name="connsiteX97" fmla="*/ 9110856 w 9517857"/>
              <a:gd name="connsiteY97" fmla="*/ 72872 h 920231"/>
              <a:gd name="connsiteX98" fmla="*/ 9268817 w 9517857"/>
              <a:gd name="connsiteY98" fmla="*/ 54957 h 920231"/>
              <a:gd name="connsiteX99" fmla="*/ 9316667 w 9517857"/>
              <a:gd name="connsiteY99" fmla="*/ 46922 h 920231"/>
              <a:gd name="connsiteX100" fmla="*/ 9428209 w 9517857"/>
              <a:gd name="connsiteY100" fmla="*/ 31798 h 920231"/>
              <a:gd name="connsiteX101" fmla="*/ 9488916 w 9517857"/>
              <a:gd name="connsiteY101" fmla="*/ 1875 h 920231"/>
              <a:gd name="connsiteX0" fmla="*/ 4686423 w 9517857"/>
              <a:gd name="connsiteY0" fmla="*/ 249794 h 920231"/>
              <a:gd name="connsiteX1" fmla="*/ 4689051 w 9517857"/>
              <a:gd name="connsiteY1" fmla="*/ 252843 h 920231"/>
              <a:gd name="connsiteX2" fmla="*/ 4687244 w 9517857"/>
              <a:gd name="connsiteY2" fmla="*/ 253173 h 920231"/>
              <a:gd name="connsiteX3" fmla="*/ 4686423 w 9517857"/>
              <a:gd name="connsiteY3" fmla="*/ 249794 h 920231"/>
              <a:gd name="connsiteX4" fmla="*/ 4685225 w 9517857"/>
              <a:gd name="connsiteY4" fmla="*/ 248405 h 920231"/>
              <a:gd name="connsiteX5" fmla="*/ 4686133 w 9517857"/>
              <a:gd name="connsiteY5" fmla="*/ 248602 h 920231"/>
              <a:gd name="connsiteX6" fmla="*/ 4686423 w 9517857"/>
              <a:gd name="connsiteY6" fmla="*/ 249794 h 920231"/>
              <a:gd name="connsiteX7" fmla="*/ 4685225 w 9517857"/>
              <a:gd name="connsiteY7" fmla="*/ 248405 h 920231"/>
              <a:gd name="connsiteX8" fmla="*/ 9488916 w 9517857"/>
              <a:gd name="connsiteY8" fmla="*/ 1875 h 920231"/>
              <a:gd name="connsiteX9" fmla="*/ 9517857 w 9517857"/>
              <a:gd name="connsiteY9" fmla="*/ 1887 h 920231"/>
              <a:gd name="connsiteX10" fmla="*/ 9517857 w 9517857"/>
              <a:gd name="connsiteY10" fmla="*/ 920231 h 920231"/>
              <a:gd name="connsiteX11" fmla="*/ 14604 w 9517857"/>
              <a:gd name="connsiteY11" fmla="*/ 920231 h 920231"/>
              <a:gd name="connsiteX12" fmla="*/ 12841 w 9517857"/>
              <a:gd name="connsiteY12" fmla="*/ 919638 h 920231"/>
              <a:gd name="connsiteX13" fmla="*/ 93 w 9517857"/>
              <a:gd name="connsiteY13" fmla="*/ 914346 h 920231"/>
              <a:gd name="connsiteX14" fmla="*/ 58674 w 9517857"/>
              <a:gd name="connsiteY14" fmla="*/ 892197 h 920231"/>
              <a:gd name="connsiteX15" fmla="*/ 275005 w 9517857"/>
              <a:gd name="connsiteY15" fmla="*/ 809104 h 920231"/>
              <a:gd name="connsiteX16" fmla="*/ 587824 w 9517857"/>
              <a:gd name="connsiteY16" fmla="*/ 800070 h 920231"/>
              <a:gd name="connsiteX17" fmla="*/ 727985 w 9517857"/>
              <a:gd name="connsiteY17" fmla="*/ 721701 h 920231"/>
              <a:gd name="connsiteX18" fmla="*/ 778982 w 9517857"/>
              <a:gd name="connsiteY18" fmla="*/ 712017 h 920231"/>
              <a:gd name="connsiteX19" fmla="*/ 849944 w 9517857"/>
              <a:gd name="connsiteY19" fmla="*/ 719862 h 920231"/>
              <a:gd name="connsiteX20" fmla="*/ 901402 w 9517857"/>
              <a:gd name="connsiteY20" fmla="*/ 730920 h 920231"/>
              <a:gd name="connsiteX21" fmla="*/ 930946 w 9517857"/>
              <a:gd name="connsiteY21" fmla="*/ 735921 h 920231"/>
              <a:gd name="connsiteX22" fmla="*/ 986250 w 9517857"/>
              <a:gd name="connsiteY22" fmla="*/ 715405 h 920231"/>
              <a:gd name="connsiteX23" fmla="*/ 1013752 w 9517857"/>
              <a:gd name="connsiteY23" fmla="*/ 715236 h 920231"/>
              <a:gd name="connsiteX24" fmla="*/ 1023734 w 9517857"/>
              <a:gd name="connsiteY24" fmla="*/ 720446 h 920231"/>
              <a:gd name="connsiteX25" fmla="*/ 1063207 w 9517857"/>
              <a:gd name="connsiteY25" fmla="*/ 717526 h 920231"/>
              <a:gd name="connsiteX26" fmla="*/ 1081980 w 9517857"/>
              <a:gd name="connsiteY26" fmla="*/ 740330 h 920231"/>
              <a:gd name="connsiteX27" fmla="*/ 1218120 w 9517857"/>
              <a:gd name="connsiteY27" fmla="*/ 715155 h 920231"/>
              <a:gd name="connsiteX28" fmla="*/ 1397459 w 9517857"/>
              <a:gd name="connsiteY28" fmla="*/ 693065 h 920231"/>
              <a:gd name="connsiteX29" fmla="*/ 1580688 w 9517857"/>
              <a:gd name="connsiteY29" fmla="*/ 695572 h 920231"/>
              <a:gd name="connsiteX30" fmla="*/ 1772334 w 9517857"/>
              <a:gd name="connsiteY30" fmla="*/ 712515 h 920231"/>
              <a:gd name="connsiteX31" fmla="*/ 2002561 w 9517857"/>
              <a:gd name="connsiteY31" fmla="*/ 661792 h 920231"/>
              <a:gd name="connsiteX32" fmla="*/ 2135144 w 9517857"/>
              <a:gd name="connsiteY32" fmla="*/ 638376 h 920231"/>
              <a:gd name="connsiteX33" fmla="*/ 2440292 w 9517857"/>
              <a:gd name="connsiteY33" fmla="*/ 595737 h 920231"/>
              <a:gd name="connsiteX34" fmla="*/ 2547829 w 9517857"/>
              <a:gd name="connsiteY34" fmla="*/ 568025 h 920231"/>
              <a:gd name="connsiteX35" fmla="*/ 2658055 w 9517857"/>
              <a:gd name="connsiteY35" fmla="*/ 580602 h 920231"/>
              <a:gd name="connsiteX36" fmla="*/ 2693698 w 9517857"/>
              <a:gd name="connsiteY36" fmla="*/ 561904 h 920231"/>
              <a:gd name="connsiteX37" fmla="*/ 2699673 w 9517857"/>
              <a:gd name="connsiteY37" fmla="*/ 558275 h 920231"/>
              <a:gd name="connsiteX38" fmla="*/ 2727306 w 9517857"/>
              <a:gd name="connsiteY38" fmla="*/ 552573 h 920231"/>
              <a:gd name="connsiteX39" fmla="*/ 2730451 w 9517857"/>
              <a:gd name="connsiteY39" fmla="*/ 539933 h 920231"/>
              <a:gd name="connsiteX40" fmla="*/ 2768713 w 9517857"/>
              <a:gd name="connsiteY40" fmla="*/ 523450 h 920231"/>
              <a:gd name="connsiteX41" fmla="*/ 2820868 w 9517857"/>
              <a:gd name="connsiteY41" fmla="*/ 516035 h 920231"/>
              <a:gd name="connsiteX42" fmla="*/ 3073635 w 9517857"/>
              <a:gd name="connsiteY42" fmla="*/ 493169 h 920231"/>
              <a:gd name="connsiteX43" fmla="*/ 3222071 w 9517857"/>
              <a:gd name="connsiteY43" fmla="*/ 472434 h 920231"/>
              <a:gd name="connsiteX44" fmla="*/ 3274069 w 9517857"/>
              <a:gd name="connsiteY44" fmla="*/ 453480 h 920231"/>
              <a:gd name="connsiteX45" fmla="*/ 3349632 w 9517857"/>
              <a:gd name="connsiteY45" fmla="*/ 434458 h 920231"/>
              <a:gd name="connsiteX46" fmla="*/ 3479593 w 9517857"/>
              <a:gd name="connsiteY46" fmla="*/ 392312 h 920231"/>
              <a:gd name="connsiteX47" fmla="*/ 3651428 w 9517857"/>
              <a:gd name="connsiteY47" fmla="*/ 363682 h 920231"/>
              <a:gd name="connsiteX48" fmla="*/ 3750023 w 9517857"/>
              <a:gd name="connsiteY48" fmla="*/ 372553 h 920231"/>
              <a:gd name="connsiteX49" fmla="*/ 3844133 w 9517857"/>
              <a:gd name="connsiteY49" fmla="*/ 362523 h 920231"/>
              <a:gd name="connsiteX50" fmla="*/ 3933803 w 9517857"/>
              <a:gd name="connsiteY50" fmla="*/ 359190 h 920231"/>
              <a:gd name="connsiteX51" fmla="*/ 4266740 w 9517857"/>
              <a:gd name="connsiteY51" fmla="*/ 363329 h 920231"/>
              <a:gd name="connsiteX52" fmla="*/ 4430770 w 9517857"/>
              <a:gd name="connsiteY52" fmla="*/ 344518 h 920231"/>
              <a:gd name="connsiteX53" fmla="*/ 4512664 w 9517857"/>
              <a:gd name="connsiteY53" fmla="*/ 321823 h 920231"/>
              <a:gd name="connsiteX54" fmla="*/ 4616423 w 9517857"/>
              <a:gd name="connsiteY54" fmla="*/ 292789 h 920231"/>
              <a:gd name="connsiteX55" fmla="*/ 4691675 w 9517857"/>
              <a:gd name="connsiteY55" fmla="*/ 255886 h 920231"/>
              <a:gd name="connsiteX56" fmla="*/ 4689051 w 9517857"/>
              <a:gd name="connsiteY56" fmla="*/ 252843 h 920231"/>
              <a:gd name="connsiteX57" fmla="*/ 4719994 w 9517857"/>
              <a:gd name="connsiteY57" fmla="*/ 247182 h 920231"/>
              <a:gd name="connsiteX58" fmla="*/ 4807816 w 9517857"/>
              <a:gd name="connsiteY58" fmla="*/ 0 h 920231"/>
              <a:gd name="connsiteX59" fmla="*/ 4826683 w 9517857"/>
              <a:gd name="connsiteY59" fmla="*/ 165317 h 920231"/>
              <a:gd name="connsiteX60" fmla="*/ 4827826 w 9517857"/>
              <a:gd name="connsiteY60" fmla="*/ 248852 h 920231"/>
              <a:gd name="connsiteX61" fmla="*/ 4892569 w 9517857"/>
              <a:gd name="connsiteY61" fmla="*/ 251808 h 920231"/>
              <a:gd name="connsiteX62" fmla="*/ 4896611 w 9517857"/>
              <a:gd name="connsiteY62" fmla="*/ 242323 h 920231"/>
              <a:gd name="connsiteX63" fmla="*/ 4917286 w 9517857"/>
              <a:gd name="connsiteY63" fmla="*/ 245534 h 920231"/>
              <a:gd name="connsiteX64" fmla="*/ 4981173 w 9517857"/>
              <a:gd name="connsiteY64" fmla="*/ 248978 h 920231"/>
              <a:gd name="connsiteX65" fmla="*/ 5060397 w 9517857"/>
              <a:gd name="connsiteY65" fmla="*/ 265563 h 920231"/>
              <a:gd name="connsiteX66" fmla="*/ 5252996 w 9517857"/>
              <a:gd name="connsiteY66" fmla="*/ 272530 h 920231"/>
              <a:gd name="connsiteX67" fmla="*/ 5358056 w 9517857"/>
              <a:gd name="connsiteY67" fmla="*/ 249123 h 920231"/>
              <a:gd name="connsiteX68" fmla="*/ 5426496 w 9517857"/>
              <a:gd name="connsiteY68" fmla="*/ 237017 h 920231"/>
              <a:gd name="connsiteX69" fmla="*/ 5497161 w 9517857"/>
              <a:gd name="connsiteY69" fmla="*/ 230683 h 920231"/>
              <a:gd name="connsiteX70" fmla="*/ 5826043 w 9517857"/>
              <a:gd name="connsiteY70" fmla="*/ 149948 h 920231"/>
              <a:gd name="connsiteX71" fmla="*/ 6013415 w 9517857"/>
              <a:gd name="connsiteY71" fmla="*/ 139191 h 920231"/>
              <a:gd name="connsiteX72" fmla="*/ 6080994 w 9517857"/>
              <a:gd name="connsiteY72" fmla="*/ 144813 h 920231"/>
              <a:gd name="connsiteX73" fmla="*/ 6194152 w 9517857"/>
              <a:gd name="connsiteY73" fmla="*/ 153647 h 920231"/>
              <a:gd name="connsiteX74" fmla="*/ 6281379 w 9517857"/>
              <a:gd name="connsiteY74" fmla="*/ 183501 h 920231"/>
              <a:gd name="connsiteX75" fmla="*/ 6374947 w 9517857"/>
              <a:gd name="connsiteY75" fmla="*/ 181674 h 920231"/>
              <a:gd name="connsiteX76" fmla="*/ 6448518 w 9517857"/>
              <a:gd name="connsiteY76" fmla="*/ 166253 h 920231"/>
              <a:gd name="connsiteX77" fmla="*/ 6544700 w 9517857"/>
              <a:gd name="connsiteY77" fmla="*/ 169036 h 920231"/>
              <a:gd name="connsiteX78" fmla="*/ 6648353 w 9517857"/>
              <a:gd name="connsiteY78" fmla="*/ 174125 h 920231"/>
              <a:gd name="connsiteX79" fmla="*/ 6736227 w 9517857"/>
              <a:gd name="connsiteY79" fmla="*/ 175091 h 920231"/>
              <a:gd name="connsiteX80" fmla="*/ 6977218 w 9517857"/>
              <a:gd name="connsiteY80" fmla="*/ 186164 h 920231"/>
              <a:gd name="connsiteX81" fmla="*/ 7065221 w 9517857"/>
              <a:gd name="connsiteY81" fmla="*/ 229406 h 920231"/>
              <a:gd name="connsiteX82" fmla="*/ 7358195 w 9517857"/>
              <a:gd name="connsiteY82" fmla="*/ 253615 h 920231"/>
              <a:gd name="connsiteX83" fmla="*/ 7565449 w 9517857"/>
              <a:gd name="connsiteY83" fmla="*/ 260825 h 920231"/>
              <a:gd name="connsiteX84" fmla="*/ 7599285 w 9517857"/>
              <a:gd name="connsiteY84" fmla="*/ 267896 h 920231"/>
              <a:gd name="connsiteX85" fmla="*/ 7644411 w 9517857"/>
              <a:gd name="connsiteY85" fmla="*/ 260861 h 920231"/>
              <a:gd name="connsiteX86" fmla="*/ 7825110 w 9517857"/>
              <a:gd name="connsiteY86" fmla="*/ 230984 h 920231"/>
              <a:gd name="connsiteX87" fmla="*/ 7965805 w 9517857"/>
              <a:gd name="connsiteY87" fmla="*/ 202230 h 920231"/>
              <a:gd name="connsiteX88" fmla="*/ 8147401 w 9517857"/>
              <a:gd name="connsiteY88" fmla="*/ 207492 h 920231"/>
              <a:gd name="connsiteX89" fmla="*/ 8256033 w 9517857"/>
              <a:gd name="connsiteY89" fmla="*/ 195588 h 920231"/>
              <a:gd name="connsiteX90" fmla="*/ 8410677 w 9517857"/>
              <a:gd name="connsiteY90" fmla="*/ 174042 h 920231"/>
              <a:gd name="connsiteX91" fmla="*/ 8617841 w 9517857"/>
              <a:gd name="connsiteY91" fmla="*/ 157042 h 920231"/>
              <a:gd name="connsiteX92" fmla="*/ 8715976 w 9517857"/>
              <a:gd name="connsiteY92" fmla="*/ 180249 h 920231"/>
              <a:gd name="connsiteX93" fmla="*/ 8778827 w 9517857"/>
              <a:gd name="connsiteY93" fmla="*/ 174811 h 920231"/>
              <a:gd name="connsiteX94" fmla="*/ 8840778 w 9517857"/>
              <a:gd name="connsiteY94" fmla="*/ 145024 h 920231"/>
              <a:gd name="connsiteX95" fmla="*/ 9010380 w 9517857"/>
              <a:gd name="connsiteY95" fmla="*/ 93766 h 920231"/>
              <a:gd name="connsiteX96" fmla="*/ 9110856 w 9517857"/>
              <a:gd name="connsiteY96" fmla="*/ 72872 h 920231"/>
              <a:gd name="connsiteX97" fmla="*/ 9268817 w 9517857"/>
              <a:gd name="connsiteY97" fmla="*/ 54957 h 920231"/>
              <a:gd name="connsiteX98" fmla="*/ 9316667 w 9517857"/>
              <a:gd name="connsiteY98" fmla="*/ 46922 h 920231"/>
              <a:gd name="connsiteX99" fmla="*/ 9428209 w 9517857"/>
              <a:gd name="connsiteY99" fmla="*/ 31798 h 920231"/>
              <a:gd name="connsiteX100" fmla="*/ 9488916 w 9517857"/>
              <a:gd name="connsiteY100" fmla="*/ 1875 h 920231"/>
              <a:gd name="connsiteX0" fmla="*/ 4686423 w 9517857"/>
              <a:gd name="connsiteY0" fmla="*/ 249794 h 920231"/>
              <a:gd name="connsiteX1" fmla="*/ 4689051 w 9517857"/>
              <a:gd name="connsiteY1" fmla="*/ 252843 h 920231"/>
              <a:gd name="connsiteX2" fmla="*/ 4687244 w 9517857"/>
              <a:gd name="connsiteY2" fmla="*/ 253173 h 920231"/>
              <a:gd name="connsiteX3" fmla="*/ 4686423 w 9517857"/>
              <a:gd name="connsiteY3" fmla="*/ 249794 h 920231"/>
              <a:gd name="connsiteX4" fmla="*/ 4685225 w 9517857"/>
              <a:gd name="connsiteY4" fmla="*/ 248405 h 920231"/>
              <a:gd name="connsiteX5" fmla="*/ 4686133 w 9517857"/>
              <a:gd name="connsiteY5" fmla="*/ 248602 h 920231"/>
              <a:gd name="connsiteX6" fmla="*/ 4686423 w 9517857"/>
              <a:gd name="connsiteY6" fmla="*/ 249794 h 920231"/>
              <a:gd name="connsiteX7" fmla="*/ 4685225 w 9517857"/>
              <a:gd name="connsiteY7" fmla="*/ 248405 h 920231"/>
              <a:gd name="connsiteX8" fmla="*/ 9488916 w 9517857"/>
              <a:gd name="connsiteY8" fmla="*/ 1875 h 920231"/>
              <a:gd name="connsiteX9" fmla="*/ 9517857 w 9517857"/>
              <a:gd name="connsiteY9" fmla="*/ 1887 h 920231"/>
              <a:gd name="connsiteX10" fmla="*/ 9517857 w 9517857"/>
              <a:gd name="connsiteY10" fmla="*/ 920231 h 920231"/>
              <a:gd name="connsiteX11" fmla="*/ 14604 w 9517857"/>
              <a:gd name="connsiteY11" fmla="*/ 920231 h 920231"/>
              <a:gd name="connsiteX12" fmla="*/ 12841 w 9517857"/>
              <a:gd name="connsiteY12" fmla="*/ 919638 h 920231"/>
              <a:gd name="connsiteX13" fmla="*/ 93 w 9517857"/>
              <a:gd name="connsiteY13" fmla="*/ 914346 h 920231"/>
              <a:gd name="connsiteX14" fmla="*/ 58674 w 9517857"/>
              <a:gd name="connsiteY14" fmla="*/ 892197 h 920231"/>
              <a:gd name="connsiteX15" fmla="*/ 275005 w 9517857"/>
              <a:gd name="connsiteY15" fmla="*/ 809104 h 920231"/>
              <a:gd name="connsiteX16" fmla="*/ 587824 w 9517857"/>
              <a:gd name="connsiteY16" fmla="*/ 800070 h 920231"/>
              <a:gd name="connsiteX17" fmla="*/ 727985 w 9517857"/>
              <a:gd name="connsiteY17" fmla="*/ 721701 h 920231"/>
              <a:gd name="connsiteX18" fmla="*/ 778982 w 9517857"/>
              <a:gd name="connsiteY18" fmla="*/ 712017 h 920231"/>
              <a:gd name="connsiteX19" fmla="*/ 849944 w 9517857"/>
              <a:gd name="connsiteY19" fmla="*/ 719862 h 920231"/>
              <a:gd name="connsiteX20" fmla="*/ 901402 w 9517857"/>
              <a:gd name="connsiteY20" fmla="*/ 730920 h 920231"/>
              <a:gd name="connsiteX21" fmla="*/ 930946 w 9517857"/>
              <a:gd name="connsiteY21" fmla="*/ 735921 h 920231"/>
              <a:gd name="connsiteX22" fmla="*/ 986250 w 9517857"/>
              <a:gd name="connsiteY22" fmla="*/ 715405 h 920231"/>
              <a:gd name="connsiteX23" fmla="*/ 1013752 w 9517857"/>
              <a:gd name="connsiteY23" fmla="*/ 715236 h 920231"/>
              <a:gd name="connsiteX24" fmla="*/ 1023734 w 9517857"/>
              <a:gd name="connsiteY24" fmla="*/ 720446 h 920231"/>
              <a:gd name="connsiteX25" fmla="*/ 1063207 w 9517857"/>
              <a:gd name="connsiteY25" fmla="*/ 717526 h 920231"/>
              <a:gd name="connsiteX26" fmla="*/ 1081980 w 9517857"/>
              <a:gd name="connsiteY26" fmla="*/ 740330 h 920231"/>
              <a:gd name="connsiteX27" fmla="*/ 1218120 w 9517857"/>
              <a:gd name="connsiteY27" fmla="*/ 715155 h 920231"/>
              <a:gd name="connsiteX28" fmla="*/ 1397459 w 9517857"/>
              <a:gd name="connsiteY28" fmla="*/ 693065 h 920231"/>
              <a:gd name="connsiteX29" fmla="*/ 1580688 w 9517857"/>
              <a:gd name="connsiteY29" fmla="*/ 695572 h 920231"/>
              <a:gd name="connsiteX30" fmla="*/ 1772334 w 9517857"/>
              <a:gd name="connsiteY30" fmla="*/ 712515 h 920231"/>
              <a:gd name="connsiteX31" fmla="*/ 2002561 w 9517857"/>
              <a:gd name="connsiteY31" fmla="*/ 661792 h 920231"/>
              <a:gd name="connsiteX32" fmla="*/ 2135144 w 9517857"/>
              <a:gd name="connsiteY32" fmla="*/ 638376 h 920231"/>
              <a:gd name="connsiteX33" fmla="*/ 2440292 w 9517857"/>
              <a:gd name="connsiteY33" fmla="*/ 595737 h 920231"/>
              <a:gd name="connsiteX34" fmla="*/ 2547829 w 9517857"/>
              <a:gd name="connsiteY34" fmla="*/ 568025 h 920231"/>
              <a:gd name="connsiteX35" fmla="*/ 2658055 w 9517857"/>
              <a:gd name="connsiteY35" fmla="*/ 580602 h 920231"/>
              <a:gd name="connsiteX36" fmla="*/ 2693698 w 9517857"/>
              <a:gd name="connsiteY36" fmla="*/ 561904 h 920231"/>
              <a:gd name="connsiteX37" fmla="*/ 2699673 w 9517857"/>
              <a:gd name="connsiteY37" fmla="*/ 558275 h 920231"/>
              <a:gd name="connsiteX38" fmla="*/ 2727306 w 9517857"/>
              <a:gd name="connsiteY38" fmla="*/ 552573 h 920231"/>
              <a:gd name="connsiteX39" fmla="*/ 2730451 w 9517857"/>
              <a:gd name="connsiteY39" fmla="*/ 539933 h 920231"/>
              <a:gd name="connsiteX40" fmla="*/ 2768713 w 9517857"/>
              <a:gd name="connsiteY40" fmla="*/ 523450 h 920231"/>
              <a:gd name="connsiteX41" fmla="*/ 2820868 w 9517857"/>
              <a:gd name="connsiteY41" fmla="*/ 516035 h 920231"/>
              <a:gd name="connsiteX42" fmla="*/ 3073635 w 9517857"/>
              <a:gd name="connsiteY42" fmla="*/ 493169 h 920231"/>
              <a:gd name="connsiteX43" fmla="*/ 3222071 w 9517857"/>
              <a:gd name="connsiteY43" fmla="*/ 472434 h 920231"/>
              <a:gd name="connsiteX44" fmla="*/ 3274069 w 9517857"/>
              <a:gd name="connsiteY44" fmla="*/ 453480 h 920231"/>
              <a:gd name="connsiteX45" fmla="*/ 3349632 w 9517857"/>
              <a:gd name="connsiteY45" fmla="*/ 434458 h 920231"/>
              <a:gd name="connsiteX46" fmla="*/ 3479593 w 9517857"/>
              <a:gd name="connsiteY46" fmla="*/ 392312 h 920231"/>
              <a:gd name="connsiteX47" fmla="*/ 3651428 w 9517857"/>
              <a:gd name="connsiteY47" fmla="*/ 363682 h 920231"/>
              <a:gd name="connsiteX48" fmla="*/ 3750023 w 9517857"/>
              <a:gd name="connsiteY48" fmla="*/ 372553 h 920231"/>
              <a:gd name="connsiteX49" fmla="*/ 3844133 w 9517857"/>
              <a:gd name="connsiteY49" fmla="*/ 362523 h 920231"/>
              <a:gd name="connsiteX50" fmla="*/ 3933803 w 9517857"/>
              <a:gd name="connsiteY50" fmla="*/ 359190 h 920231"/>
              <a:gd name="connsiteX51" fmla="*/ 4266740 w 9517857"/>
              <a:gd name="connsiteY51" fmla="*/ 363329 h 920231"/>
              <a:gd name="connsiteX52" fmla="*/ 4430770 w 9517857"/>
              <a:gd name="connsiteY52" fmla="*/ 344518 h 920231"/>
              <a:gd name="connsiteX53" fmla="*/ 4512664 w 9517857"/>
              <a:gd name="connsiteY53" fmla="*/ 321823 h 920231"/>
              <a:gd name="connsiteX54" fmla="*/ 4616423 w 9517857"/>
              <a:gd name="connsiteY54" fmla="*/ 292789 h 920231"/>
              <a:gd name="connsiteX55" fmla="*/ 4691675 w 9517857"/>
              <a:gd name="connsiteY55" fmla="*/ 255886 h 920231"/>
              <a:gd name="connsiteX56" fmla="*/ 4689051 w 9517857"/>
              <a:gd name="connsiteY56" fmla="*/ 252843 h 920231"/>
              <a:gd name="connsiteX57" fmla="*/ 4807816 w 9517857"/>
              <a:gd name="connsiteY57" fmla="*/ 0 h 920231"/>
              <a:gd name="connsiteX58" fmla="*/ 4826683 w 9517857"/>
              <a:gd name="connsiteY58" fmla="*/ 165317 h 920231"/>
              <a:gd name="connsiteX59" fmla="*/ 4827826 w 9517857"/>
              <a:gd name="connsiteY59" fmla="*/ 248852 h 920231"/>
              <a:gd name="connsiteX60" fmla="*/ 4892569 w 9517857"/>
              <a:gd name="connsiteY60" fmla="*/ 251808 h 920231"/>
              <a:gd name="connsiteX61" fmla="*/ 4896611 w 9517857"/>
              <a:gd name="connsiteY61" fmla="*/ 242323 h 920231"/>
              <a:gd name="connsiteX62" fmla="*/ 4917286 w 9517857"/>
              <a:gd name="connsiteY62" fmla="*/ 245534 h 920231"/>
              <a:gd name="connsiteX63" fmla="*/ 4981173 w 9517857"/>
              <a:gd name="connsiteY63" fmla="*/ 248978 h 920231"/>
              <a:gd name="connsiteX64" fmla="*/ 5060397 w 9517857"/>
              <a:gd name="connsiteY64" fmla="*/ 265563 h 920231"/>
              <a:gd name="connsiteX65" fmla="*/ 5252996 w 9517857"/>
              <a:gd name="connsiteY65" fmla="*/ 272530 h 920231"/>
              <a:gd name="connsiteX66" fmla="*/ 5358056 w 9517857"/>
              <a:gd name="connsiteY66" fmla="*/ 249123 h 920231"/>
              <a:gd name="connsiteX67" fmla="*/ 5426496 w 9517857"/>
              <a:gd name="connsiteY67" fmla="*/ 237017 h 920231"/>
              <a:gd name="connsiteX68" fmla="*/ 5497161 w 9517857"/>
              <a:gd name="connsiteY68" fmla="*/ 230683 h 920231"/>
              <a:gd name="connsiteX69" fmla="*/ 5826043 w 9517857"/>
              <a:gd name="connsiteY69" fmla="*/ 149948 h 920231"/>
              <a:gd name="connsiteX70" fmla="*/ 6013415 w 9517857"/>
              <a:gd name="connsiteY70" fmla="*/ 139191 h 920231"/>
              <a:gd name="connsiteX71" fmla="*/ 6080994 w 9517857"/>
              <a:gd name="connsiteY71" fmla="*/ 144813 h 920231"/>
              <a:gd name="connsiteX72" fmla="*/ 6194152 w 9517857"/>
              <a:gd name="connsiteY72" fmla="*/ 153647 h 920231"/>
              <a:gd name="connsiteX73" fmla="*/ 6281379 w 9517857"/>
              <a:gd name="connsiteY73" fmla="*/ 183501 h 920231"/>
              <a:gd name="connsiteX74" fmla="*/ 6374947 w 9517857"/>
              <a:gd name="connsiteY74" fmla="*/ 181674 h 920231"/>
              <a:gd name="connsiteX75" fmla="*/ 6448518 w 9517857"/>
              <a:gd name="connsiteY75" fmla="*/ 166253 h 920231"/>
              <a:gd name="connsiteX76" fmla="*/ 6544700 w 9517857"/>
              <a:gd name="connsiteY76" fmla="*/ 169036 h 920231"/>
              <a:gd name="connsiteX77" fmla="*/ 6648353 w 9517857"/>
              <a:gd name="connsiteY77" fmla="*/ 174125 h 920231"/>
              <a:gd name="connsiteX78" fmla="*/ 6736227 w 9517857"/>
              <a:gd name="connsiteY78" fmla="*/ 175091 h 920231"/>
              <a:gd name="connsiteX79" fmla="*/ 6977218 w 9517857"/>
              <a:gd name="connsiteY79" fmla="*/ 186164 h 920231"/>
              <a:gd name="connsiteX80" fmla="*/ 7065221 w 9517857"/>
              <a:gd name="connsiteY80" fmla="*/ 229406 h 920231"/>
              <a:gd name="connsiteX81" fmla="*/ 7358195 w 9517857"/>
              <a:gd name="connsiteY81" fmla="*/ 253615 h 920231"/>
              <a:gd name="connsiteX82" fmla="*/ 7565449 w 9517857"/>
              <a:gd name="connsiteY82" fmla="*/ 260825 h 920231"/>
              <a:gd name="connsiteX83" fmla="*/ 7599285 w 9517857"/>
              <a:gd name="connsiteY83" fmla="*/ 267896 h 920231"/>
              <a:gd name="connsiteX84" fmla="*/ 7644411 w 9517857"/>
              <a:gd name="connsiteY84" fmla="*/ 260861 h 920231"/>
              <a:gd name="connsiteX85" fmla="*/ 7825110 w 9517857"/>
              <a:gd name="connsiteY85" fmla="*/ 230984 h 920231"/>
              <a:gd name="connsiteX86" fmla="*/ 7965805 w 9517857"/>
              <a:gd name="connsiteY86" fmla="*/ 202230 h 920231"/>
              <a:gd name="connsiteX87" fmla="*/ 8147401 w 9517857"/>
              <a:gd name="connsiteY87" fmla="*/ 207492 h 920231"/>
              <a:gd name="connsiteX88" fmla="*/ 8256033 w 9517857"/>
              <a:gd name="connsiteY88" fmla="*/ 195588 h 920231"/>
              <a:gd name="connsiteX89" fmla="*/ 8410677 w 9517857"/>
              <a:gd name="connsiteY89" fmla="*/ 174042 h 920231"/>
              <a:gd name="connsiteX90" fmla="*/ 8617841 w 9517857"/>
              <a:gd name="connsiteY90" fmla="*/ 157042 h 920231"/>
              <a:gd name="connsiteX91" fmla="*/ 8715976 w 9517857"/>
              <a:gd name="connsiteY91" fmla="*/ 180249 h 920231"/>
              <a:gd name="connsiteX92" fmla="*/ 8778827 w 9517857"/>
              <a:gd name="connsiteY92" fmla="*/ 174811 h 920231"/>
              <a:gd name="connsiteX93" fmla="*/ 8840778 w 9517857"/>
              <a:gd name="connsiteY93" fmla="*/ 145024 h 920231"/>
              <a:gd name="connsiteX94" fmla="*/ 9010380 w 9517857"/>
              <a:gd name="connsiteY94" fmla="*/ 93766 h 920231"/>
              <a:gd name="connsiteX95" fmla="*/ 9110856 w 9517857"/>
              <a:gd name="connsiteY95" fmla="*/ 72872 h 920231"/>
              <a:gd name="connsiteX96" fmla="*/ 9268817 w 9517857"/>
              <a:gd name="connsiteY96" fmla="*/ 54957 h 920231"/>
              <a:gd name="connsiteX97" fmla="*/ 9316667 w 9517857"/>
              <a:gd name="connsiteY97" fmla="*/ 46922 h 920231"/>
              <a:gd name="connsiteX98" fmla="*/ 9428209 w 9517857"/>
              <a:gd name="connsiteY98" fmla="*/ 31798 h 920231"/>
              <a:gd name="connsiteX99" fmla="*/ 9488916 w 9517857"/>
              <a:gd name="connsiteY99" fmla="*/ 1875 h 920231"/>
              <a:gd name="connsiteX0" fmla="*/ 4686423 w 9517857"/>
              <a:gd name="connsiteY0" fmla="*/ 249794 h 920231"/>
              <a:gd name="connsiteX1" fmla="*/ 4689051 w 9517857"/>
              <a:gd name="connsiteY1" fmla="*/ 252843 h 920231"/>
              <a:gd name="connsiteX2" fmla="*/ 4687244 w 9517857"/>
              <a:gd name="connsiteY2" fmla="*/ 253173 h 920231"/>
              <a:gd name="connsiteX3" fmla="*/ 4686423 w 9517857"/>
              <a:gd name="connsiteY3" fmla="*/ 249794 h 920231"/>
              <a:gd name="connsiteX4" fmla="*/ 4685225 w 9517857"/>
              <a:gd name="connsiteY4" fmla="*/ 248405 h 920231"/>
              <a:gd name="connsiteX5" fmla="*/ 4686133 w 9517857"/>
              <a:gd name="connsiteY5" fmla="*/ 248602 h 920231"/>
              <a:gd name="connsiteX6" fmla="*/ 4686423 w 9517857"/>
              <a:gd name="connsiteY6" fmla="*/ 249794 h 920231"/>
              <a:gd name="connsiteX7" fmla="*/ 4685225 w 9517857"/>
              <a:gd name="connsiteY7" fmla="*/ 248405 h 920231"/>
              <a:gd name="connsiteX8" fmla="*/ 9488916 w 9517857"/>
              <a:gd name="connsiteY8" fmla="*/ 1875 h 920231"/>
              <a:gd name="connsiteX9" fmla="*/ 9517857 w 9517857"/>
              <a:gd name="connsiteY9" fmla="*/ 1887 h 920231"/>
              <a:gd name="connsiteX10" fmla="*/ 9517857 w 9517857"/>
              <a:gd name="connsiteY10" fmla="*/ 920231 h 920231"/>
              <a:gd name="connsiteX11" fmla="*/ 14604 w 9517857"/>
              <a:gd name="connsiteY11" fmla="*/ 920231 h 920231"/>
              <a:gd name="connsiteX12" fmla="*/ 12841 w 9517857"/>
              <a:gd name="connsiteY12" fmla="*/ 919638 h 920231"/>
              <a:gd name="connsiteX13" fmla="*/ 93 w 9517857"/>
              <a:gd name="connsiteY13" fmla="*/ 914346 h 920231"/>
              <a:gd name="connsiteX14" fmla="*/ 58674 w 9517857"/>
              <a:gd name="connsiteY14" fmla="*/ 892197 h 920231"/>
              <a:gd name="connsiteX15" fmla="*/ 275005 w 9517857"/>
              <a:gd name="connsiteY15" fmla="*/ 809104 h 920231"/>
              <a:gd name="connsiteX16" fmla="*/ 587824 w 9517857"/>
              <a:gd name="connsiteY16" fmla="*/ 800070 h 920231"/>
              <a:gd name="connsiteX17" fmla="*/ 727985 w 9517857"/>
              <a:gd name="connsiteY17" fmla="*/ 721701 h 920231"/>
              <a:gd name="connsiteX18" fmla="*/ 778982 w 9517857"/>
              <a:gd name="connsiteY18" fmla="*/ 712017 h 920231"/>
              <a:gd name="connsiteX19" fmla="*/ 849944 w 9517857"/>
              <a:gd name="connsiteY19" fmla="*/ 719862 h 920231"/>
              <a:gd name="connsiteX20" fmla="*/ 901402 w 9517857"/>
              <a:gd name="connsiteY20" fmla="*/ 730920 h 920231"/>
              <a:gd name="connsiteX21" fmla="*/ 930946 w 9517857"/>
              <a:gd name="connsiteY21" fmla="*/ 735921 h 920231"/>
              <a:gd name="connsiteX22" fmla="*/ 986250 w 9517857"/>
              <a:gd name="connsiteY22" fmla="*/ 715405 h 920231"/>
              <a:gd name="connsiteX23" fmla="*/ 1013752 w 9517857"/>
              <a:gd name="connsiteY23" fmla="*/ 715236 h 920231"/>
              <a:gd name="connsiteX24" fmla="*/ 1023734 w 9517857"/>
              <a:gd name="connsiteY24" fmla="*/ 720446 h 920231"/>
              <a:gd name="connsiteX25" fmla="*/ 1063207 w 9517857"/>
              <a:gd name="connsiteY25" fmla="*/ 717526 h 920231"/>
              <a:gd name="connsiteX26" fmla="*/ 1081980 w 9517857"/>
              <a:gd name="connsiteY26" fmla="*/ 740330 h 920231"/>
              <a:gd name="connsiteX27" fmla="*/ 1218120 w 9517857"/>
              <a:gd name="connsiteY27" fmla="*/ 715155 h 920231"/>
              <a:gd name="connsiteX28" fmla="*/ 1397459 w 9517857"/>
              <a:gd name="connsiteY28" fmla="*/ 693065 h 920231"/>
              <a:gd name="connsiteX29" fmla="*/ 1580688 w 9517857"/>
              <a:gd name="connsiteY29" fmla="*/ 695572 h 920231"/>
              <a:gd name="connsiteX30" fmla="*/ 1772334 w 9517857"/>
              <a:gd name="connsiteY30" fmla="*/ 712515 h 920231"/>
              <a:gd name="connsiteX31" fmla="*/ 2002561 w 9517857"/>
              <a:gd name="connsiteY31" fmla="*/ 661792 h 920231"/>
              <a:gd name="connsiteX32" fmla="*/ 2135144 w 9517857"/>
              <a:gd name="connsiteY32" fmla="*/ 638376 h 920231"/>
              <a:gd name="connsiteX33" fmla="*/ 2440292 w 9517857"/>
              <a:gd name="connsiteY33" fmla="*/ 595737 h 920231"/>
              <a:gd name="connsiteX34" fmla="*/ 2547829 w 9517857"/>
              <a:gd name="connsiteY34" fmla="*/ 568025 h 920231"/>
              <a:gd name="connsiteX35" fmla="*/ 2658055 w 9517857"/>
              <a:gd name="connsiteY35" fmla="*/ 580602 h 920231"/>
              <a:gd name="connsiteX36" fmla="*/ 2693698 w 9517857"/>
              <a:gd name="connsiteY36" fmla="*/ 561904 h 920231"/>
              <a:gd name="connsiteX37" fmla="*/ 2699673 w 9517857"/>
              <a:gd name="connsiteY37" fmla="*/ 558275 h 920231"/>
              <a:gd name="connsiteX38" fmla="*/ 2727306 w 9517857"/>
              <a:gd name="connsiteY38" fmla="*/ 552573 h 920231"/>
              <a:gd name="connsiteX39" fmla="*/ 2730451 w 9517857"/>
              <a:gd name="connsiteY39" fmla="*/ 539933 h 920231"/>
              <a:gd name="connsiteX40" fmla="*/ 2768713 w 9517857"/>
              <a:gd name="connsiteY40" fmla="*/ 523450 h 920231"/>
              <a:gd name="connsiteX41" fmla="*/ 2820868 w 9517857"/>
              <a:gd name="connsiteY41" fmla="*/ 516035 h 920231"/>
              <a:gd name="connsiteX42" fmla="*/ 3073635 w 9517857"/>
              <a:gd name="connsiteY42" fmla="*/ 493169 h 920231"/>
              <a:gd name="connsiteX43" fmla="*/ 3222071 w 9517857"/>
              <a:gd name="connsiteY43" fmla="*/ 472434 h 920231"/>
              <a:gd name="connsiteX44" fmla="*/ 3274069 w 9517857"/>
              <a:gd name="connsiteY44" fmla="*/ 453480 h 920231"/>
              <a:gd name="connsiteX45" fmla="*/ 3349632 w 9517857"/>
              <a:gd name="connsiteY45" fmla="*/ 434458 h 920231"/>
              <a:gd name="connsiteX46" fmla="*/ 3479593 w 9517857"/>
              <a:gd name="connsiteY46" fmla="*/ 392312 h 920231"/>
              <a:gd name="connsiteX47" fmla="*/ 3651428 w 9517857"/>
              <a:gd name="connsiteY47" fmla="*/ 363682 h 920231"/>
              <a:gd name="connsiteX48" fmla="*/ 3750023 w 9517857"/>
              <a:gd name="connsiteY48" fmla="*/ 372553 h 920231"/>
              <a:gd name="connsiteX49" fmla="*/ 3844133 w 9517857"/>
              <a:gd name="connsiteY49" fmla="*/ 362523 h 920231"/>
              <a:gd name="connsiteX50" fmla="*/ 3933803 w 9517857"/>
              <a:gd name="connsiteY50" fmla="*/ 359190 h 920231"/>
              <a:gd name="connsiteX51" fmla="*/ 4266740 w 9517857"/>
              <a:gd name="connsiteY51" fmla="*/ 363329 h 920231"/>
              <a:gd name="connsiteX52" fmla="*/ 4430770 w 9517857"/>
              <a:gd name="connsiteY52" fmla="*/ 344518 h 920231"/>
              <a:gd name="connsiteX53" fmla="*/ 4512664 w 9517857"/>
              <a:gd name="connsiteY53" fmla="*/ 321823 h 920231"/>
              <a:gd name="connsiteX54" fmla="*/ 4616423 w 9517857"/>
              <a:gd name="connsiteY54" fmla="*/ 292789 h 920231"/>
              <a:gd name="connsiteX55" fmla="*/ 4691675 w 9517857"/>
              <a:gd name="connsiteY55" fmla="*/ 255886 h 920231"/>
              <a:gd name="connsiteX56" fmla="*/ 4807816 w 9517857"/>
              <a:gd name="connsiteY56" fmla="*/ 0 h 920231"/>
              <a:gd name="connsiteX57" fmla="*/ 4826683 w 9517857"/>
              <a:gd name="connsiteY57" fmla="*/ 165317 h 920231"/>
              <a:gd name="connsiteX58" fmla="*/ 4827826 w 9517857"/>
              <a:gd name="connsiteY58" fmla="*/ 248852 h 920231"/>
              <a:gd name="connsiteX59" fmla="*/ 4892569 w 9517857"/>
              <a:gd name="connsiteY59" fmla="*/ 251808 h 920231"/>
              <a:gd name="connsiteX60" fmla="*/ 4896611 w 9517857"/>
              <a:gd name="connsiteY60" fmla="*/ 242323 h 920231"/>
              <a:gd name="connsiteX61" fmla="*/ 4917286 w 9517857"/>
              <a:gd name="connsiteY61" fmla="*/ 245534 h 920231"/>
              <a:gd name="connsiteX62" fmla="*/ 4981173 w 9517857"/>
              <a:gd name="connsiteY62" fmla="*/ 248978 h 920231"/>
              <a:gd name="connsiteX63" fmla="*/ 5060397 w 9517857"/>
              <a:gd name="connsiteY63" fmla="*/ 265563 h 920231"/>
              <a:gd name="connsiteX64" fmla="*/ 5252996 w 9517857"/>
              <a:gd name="connsiteY64" fmla="*/ 272530 h 920231"/>
              <a:gd name="connsiteX65" fmla="*/ 5358056 w 9517857"/>
              <a:gd name="connsiteY65" fmla="*/ 249123 h 920231"/>
              <a:gd name="connsiteX66" fmla="*/ 5426496 w 9517857"/>
              <a:gd name="connsiteY66" fmla="*/ 237017 h 920231"/>
              <a:gd name="connsiteX67" fmla="*/ 5497161 w 9517857"/>
              <a:gd name="connsiteY67" fmla="*/ 230683 h 920231"/>
              <a:gd name="connsiteX68" fmla="*/ 5826043 w 9517857"/>
              <a:gd name="connsiteY68" fmla="*/ 149948 h 920231"/>
              <a:gd name="connsiteX69" fmla="*/ 6013415 w 9517857"/>
              <a:gd name="connsiteY69" fmla="*/ 139191 h 920231"/>
              <a:gd name="connsiteX70" fmla="*/ 6080994 w 9517857"/>
              <a:gd name="connsiteY70" fmla="*/ 144813 h 920231"/>
              <a:gd name="connsiteX71" fmla="*/ 6194152 w 9517857"/>
              <a:gd name="connsiteY71" fmla="*/ 153647 h 920231"/>
              <a:gd name="connsiteX72" fmla="*/ 6281379 w 9517857"/>
              <a:gd name="connsiteY72" fmla="*/ 183501 h 920231"/>
              <a:gd name="connsiteX73" fmla="*/ 6374947 w 9517857"/>
              <a:gd name="connsiteY73" fmla="*/ 181674 h 920231"/>
              <a:gd name="connsiteX74" fmla="*/ 6448518 w 9517857"/>
              <a:gd name="connsiteY74" fmla="*/ 166253 h 920231"/>
              <a:gd name="connsiteX75" fmla="*/ 6544700 w 9517857"/>
              <a:gd name="connsiteY75" fmla="*/ 169036 h 920231"/>
              <a:gd name="connsiteX76" fmla="*/ 6648353 w 9517857"/>
              <a:gd name="connsiteY76" fmla="*/ 174125 h 920231"/>
              <a:gd name="connsiteX77" fmla="*/ 6736227 w 9517857"/>
              <a:gd name="connsiteY77" fmla="*/ 175091 h 920231"/>
              <a:gd name="connsiteX78" fmla="*/ 6977218 w 9517857"/>
              <a:gd name="connsiteY78" fmla="*/ 186164 h 920231"/>
              <a:gd name="connsiteX79" fmla="*/ 7065221 w 9517857"/>
              <a:gd name="connsiteY79" fmla="*/ 229406 h 920231"/>
              <a:gd name="connsiteX80" fmla="*/ 7358195 w 9517857"/>
              <a:gd name="connsiteY80" fmla="*/ 253615 h 920231"/>
              <a:gd name="connsiteX81" fmla="*/ 7565449 w 9517857"/>
              <a:gd name="connsiteY81" fmla="*/ 260825 h 920231"/>
              <a:gd name="connsiteX82" fmla="*/ 7599285 w 9517857"/>
              <a:gd name="connsiteY82" fmla="*/ 267896 h 920231"/>
              <a:gd name="connsiteX83" fmla="*/ 7644411 w 9517857"/>
              <a:gd name="connsiteY83" fmla="*/ 260861 h 920231"/>
              <a:gd name="connsiteX84" fmla="*/ 7825110 w 9517857"/>
              <a:gd name="connsiteY84" fmla="*/ 230984 h 920231"/>
              <a:gd name="connsiteX85" fmla="*/ 7965805 w 9517857"/>
              <a:gd name="connsiteY85" fmla="*/ 202230 h 920231"/>
              <a:gd name="connsiteX86" fmla="*/ 8147401 w 9517857"/>
              <a:gd name="connsiteY86" fmla="*/ 207492 h 920231"/>
              <a:gd name="connsiteX87" fmla="*/ 8256033 w 9517857"/>
              <a:gd name="connsiteY87" fmla="*/ 195588 h 920231"/>
              <a:gd name="connsiteX88" fmla="*/ 8410677 w 9517857"/>
              <a:gd name="connsiteY88" fmla="*/ 174042 h 920231"/>
              <a:gd name="connsiteX89" fmla="*/ 8617841 w 9517857"/>
              <a:gd name="connsiteY89" fmla="*/ 157042 h 920231"/>
              <a:gd name="connsiteX90" fmla="*/ 8715976 w 9517857"/>
              <a:gd name="connsiteY90" fmla="*/ 180249 h 920231"/>
              <a:gd name="connsiteX91" fmla="*/ 8778827 w 9517857"/>
              <a:gd name="connsiteY91" fmla="*/ 174811 h 920231"/>
              <a:gd name="connsiteX92" fmla="*/ 8840778 w 9517857"/>
              <a:gd name="connsiteY92" fmla="*/ 145024 h 920231"/>
              <a:gd name="connsiteX93" fmla="*/ 9010380 w 9517857"/>
              <a:gd name="connsiteY93" fmla="*/ 93766 h 920231"/>
              <a:gd name="connsiteX94" fmla="*/ 9110856 w 9517857"/>
              <a:gd name="connsiteY94" fmla="*/ 72872 h 920231"/>
              <a:gd name="connsiteX95" fmla="*/ 9268817 w 9517857"/>
              <a:gd name="connsiteY95" fmla="*/ 54957 h 920231"/>
              <a:gd name="connsiteX96" fmla="*/ 9316667 w 9517857"/>
              <a:gd name="connsiteY96" fmla="*/ 46922 h 920231"/>
              <a:gd name="connsiteX97" fmla="*/ 9428209 w 9517857"/>
              <a:gd name="connsiteY97" fmla="*/ 31798 h 920231"/>
              <a:gd name="connsiteX98" fmla="*/ 9488916 w 9517857"/>
              <a:gd name="connsiteY98" fmla="*/ 1875 h 920231"/>
              <a:gd name="connsiteX0" fmla="*/ 4686423 w 9517857"/>
              <a:gd name="connsiteY0" fmla="*/ 249794 h 920231"/>
              <a:gd name="connsiteX1" fmla="*/ 4689051 w 9517857"/>
              <a:gd name="connsiteY1" fmla="*/ 252843 h 920231"/>
              <a:gd name="connsiteX2" fmla="*/ 4687244 w 9517857"/>
              <a:gd name="connsiteY2" fmla="*/ 253173 h 920231"/>
              <a:gd name="connsiteX3" fmla="*/ 4686423 w 9517857"/>
              <a:gd name="connsiteY3" fmla="*/ 249794 h 920231"/>
              <a:gd name="connsiteX4" fmla="*/ 4685225 w 9517857"/>
              <a:gd name="connsiteY4" fmla="*/ 248405 h 920231"/>
              <a:gd name="connsiteX5" fmla="*/ 4686133 w 9517857"/>
              <a:gd name="connsiteY5" fmla="*/ 248602 h 920231"/>
              <a:gd name="connsiteX6" fmla="*/ 4686423 w 9517857"/>
              <a:gd name="connsiteY6" fmla="*/ 249794 h 920231"/>
              <a:gd name="connsiteX7" fmla="*/ 4685225 w 9517857"/>
              <a:gd name="connsiteY7" fmla="*/ 248405 h 920231"/>
              <a:gd name="connsiteX8" fmla="*/ 9488916 w 9517857"/>
              <a:gd name="connsiteY8" fmla="*/ 1875 h 920231"/>
              <a:gd name="connsiteX9" fmla="*/ 9517857 w 9517857"/>
              <a:gd name="connsiteY9" fmla="*/ 1887 h 920231"/>
              <a:gd name="connsiteX10" fmla="*/ 9517857 w 9517857"/>
              <a:gd name="connsiteY10" fmla="*/ 920231 h 920231"/>
              <a:gd name="connsiteX11" fmla="*/ 14604 w 9517857"/>
              <a:gd name="connsiteY11" fmla="*/ 920231 h 920231"/>
              <a:gd name="connsiteX12" fmla="*/ 12841 w 9517857"/>
              <a:gd name="connsiteY12" fmla="*/ 919638 h 920231"/>
              <a:gd name="connsiteX13" fmla="*/ 93 w 9517857"/>
              <a:gd name="connsiteY13" fmla="*/ 914346 h 920231"/>
              <a:gd name="connsiteX14" fmla="*/ 58674 w 9517857"/>
              <a:gd name="connsiteY14" fmla="*/ 892197 h 920231"/>
              <a:gd name="connsiteX15" fmla="*/ 275005 w 9517857"/>
              <a:gd name="connsiteY15" fmla="*/ 809104 h 920231"/>
              <a:gd name="connsiteX16" fmla="*/ 587824 w 9517857"/>
              <a:gd name="connsiteY16" fmla="*/ 800070 h 920231"/>
              <a:gd name="connsiteX17" fmla="*/ 727985 w 9517857"/>
              <a:gd name="connsiteY17" fmla="*/ 721701 h 920231"/>
              <a:gd name="connsiteX18" fmla="*/ 778982 w 9517857"/>
              <a:gd name="connsiteY18" fmla="*/ 712017 h 920231"/>
              <a:gd name="connsiteX19" fmla="*/ 849944 w 9517857"/>
              <a:gd name="connsiteY19" fmla="*/ 719862 h 920231"/>
              <a:gd name="connsiteX20" fmla="*/ 901402 w 9517857"/>
              <a:gd name="connsiteY20" fmla="*/ 730920 h 920231"/>
              <a:gd name="connsiteX21" fmla="*/ 930946 w 9517857"/>
              <a:gd name="connsiteY21" fmla="*/ 735921 h 920231"/>
              <a:gd name="connsiteX22" fmla="*/ 986250 w 9517857"/>
              <a:gd name="connsiteY22" fmla="*/ 715405 h 920231"/>
              <a:gd name="connsiteX23" fmla="*/ 1013752 w 9517857"/>
              <a:gd name="connsiteY23" fmla="*/ 715236 h 920231"/>
              <a:gd name="connsiteX24" fmla="*/ 1023734 w 9517857"/>
              <a:gd name="connsiteY24" fmla="*/ 720446 h 920231"/>
              <a:gd name="connsiteX25" fmla="*/ 1063207 w 9517857"/>
              <a:gd name="connsiteY25" fmla="*/ 717526 h 920231"/>
              <a:gd name="connsiteX26" fmla="*/ 1081980 w 9517857"/>
              <a:gd name="connsiteY26" fmla="*/ 740330 h 920231"/>
              <a:gd name="connsiteX27" fmla="*/ 1218120 w 9517857"/>
              <a:gd name="connsiteY27" fmla="*/ 715155 h 920231"/>
              <a:gd name="connsiteX28" fmla="*/ 1397459 w 9517857"/>
              <a:gd name="connsiteY28" fmla="*/ 693065 h 920231"/>
              <a:gd name="connsiteX29" fmla="*/ 1580688 w 9517857"/>
              <a:gd name="connsiteY29" fmla="*/ 695572 h 920231"/>
              <a:gd name="connsiteX30" fmla="*/ 1772334 w 9517857"/>
              <a:gd name="connsiteY30" fmla="*/ 712515 h 920231"/>
              <a:gd name="connsiteX31" fmla="*/ 2002561 w 9517857"/>
              <a:gd name="connsiteY31" fmla="*/ 661792 h 920231"/>
              <a:gd name="connsiteX32" fmla="*/ 2135144 w 9517857"/>
              <a:gd name="connsiteY32" fmla="*/ 638376 h 920231"/>
              <a:gd name="connsiteX33" fmla="*/ 2440292 w 9517857"/>
              <a:gd name="connsiteY33" fmla="*/ 595737 h 920231"/>
              <a:gd name="connsiteX34" fmla="*/ 2547829 w 9517857"/>
              <a:gd name="connsiteY34" fmla="*/ 568025 h 920231"/>
              <a:gd name="connsiteX35" fmla="*/ 2658055 w 9517857"/>
              <a:gd name="connsiteY35" fmla="*/ 580602 h 920231"/>
              <a:gd name="connsiteX36" fmla="*/ 2693698 w 9517857"/>
              <a:gd name="connsiteY36" fmla="*/ 561904 h 920231"/>
              <a:gd name="connsiteX37" fmla="*/ 2699673 w 9517857"/>
              <a:gd name="connsiteY37" fmla="*/ 558275 h 920231"/>
              <a:gd name="connsiteX38" fmla="*/ 2727306 w 9517857"/>
              <a:gd name="connsiteY38" fmla="*/ 552573 h 920231"/>
              <a:gd name="connsiteX39" fmla="*/ 2730451 w 9517857"/>
              <a:gd name="connsiteY39" fmla="*/ 539933 h 920231"/>
              <a:gd name="connsiteX40" fmla="*/ 2768713 w 9517857"/>
              <a:gd name="connsiteY40" fmla="*/ 523450 h 920231"/>
              <a:gd name="connsiteX41" fmla="*/ 2820868 w 9517857"/>
              <a:gd name="connsiteY41" fmla="*/ 516035 h 920231"/>
              <a:gd name="connsiteX42" fmla="*/ 3073635 w 9517857"/>
              <a:gd name="connsiteY42" fmla="*/ 493169 h 920231"/>
              <a:gd name="connsiteX43" fmla="*/ 3222071 w 9517857"/>
              <a:gd name="connsiteY43" fmla="*/ 472434 h 920231"/>
              <a:gd name="connsiteX44" fmla="*/ 3274069 w 9517857"/>
              <a:gd name="connsiteY44" fmla="*/ 453480 h 920231"/>
              <a:gd name="connsiteX45" fmla="*/ 3349632 w 9517857"/>
              <a:gd name="connsiteY45" fmla="*/ 434458 h 920231"/>
              <a:gd name="connsiteX46" fmla="*/ 3479593 w 9517857"/>
              <a:gd name="connsiteY46" fmla="*/ 392312 h 920231"/>
              <a:gd name="connsiteX47" fmla="*/ 3651428 w 9517857"/>
              <a:gd name="connsiteY47" fmla="*/ 363682 h 920231"/>
              <a:gd name="connsiteX48" fmla="*/ 3750023 w 9517857"/>
              <a:gd name="connsiteY48" fmla="*/ 372553 h 920231"/>
              <a:gd name="connsiteX49" fmla="*/ 3844133 w 9517857"/>
              <a:gd name="connsiteY49" fmla="*/ 362523 h 920231"/>
              <a:gd name="connsiteX50" fmla="*/ 3933803 w 9517857"/>
              <a:gd name="connsiteY50" fmla="*/ 359190 h 920231"/>
              <a:gd name="connsiteX51" fmla="*/ 4266740 w 9517857"/>
              <a:gd name="connsiteY51" fmla="*/ 363329 h 920231"/>
              <a:gd name="connsiteX52" fmla="*/ 4430770 w 9517857"/>
              <a:gd name="connsiteY52" fmla="*/ 344518 h 920231"/>
              <a:gd name="connsiteX53" fmla="*/ 4512664 w 9517857"/>
              <a:gd name="connsiteY53" fmla="*/ 321823 h 920231"/>
              <a:gd name="connsiteX54" fmla="*/ 4616423 w 9517857"/>
              <a:gd name="connsiteY54" fmla="*/ 292789 h 920231"/>
              <a:gd name="connsiteX55" fmla="*/ 4807816 w 9517857"/>
              <a:gd name="connsiteY55" fmla="*/ 0 h 920231"/>
              <a:gd name="connsiteX56" fmla="*/ 4826683 w 9517857"/>
              <a:gd name="connsiteY56" fmla="*/ 165317 h 920231"/>
              <a:gd name="connsiteX57" fmla="*/ 4827826 w 9517857"/>
              <a:gd name="connsiteY57" fmla="*/ 248852 h 920231"/>
              <a:gd name="connsiteX58" fmla="*/ 4892569 w 9517857"/>
              <a:gd name="connsiteY58" fmla="*/ 251808 h 920231"/>
              <a:gd name="connsiteX59" fmla="*/ 4896611 w 9517857"/>
              <a:gd name="connsiteY59" fmla="*/ 242323 h 920231"/>
              <a:gd name="connsiteX60" fmla="*/ 4917286 w 9517857"/>
              <a:gd name="connsiteY60" fmla="*/ 245534 h 920231"/>
              <a:gd name="connsiteX61" fmla="*/ 4981173 w 9517857"/>
              <a:gd name="connsiteY61" fmla="*/ 248978 h 920231"/>
              <a:gd name="connsiteX62" fmla="*/ 5060397 w 9517857"/>
              <a:gd name="connsiteY62" fmla="*/ 265563 h 920231"/>
              <a:gd name="connsiteX63" fmla="*/ 5252996 w 9517857"/>
              <a:gd name="connsiteY63" fmla="*/ 272530 h 920231"/>
              <a:gd name="connsiteX64" fmla="*/ 5358056 w 9517857"/>
              <a:gd name="connsiteY64" fmla="*/ 249123 h 920231"/>
              <a:gd name="connsiteX65" fmla="*/ 5426496 w 9517857"/>
              <a:gd name="connsiteY65" fmla="*/ 237017 h 920231"/>
              <a:gd name="connsiteX66" fmla="*/ 5497161 w 9517857"/>
              <a:gd name="connsiteY66" fmla="*/ 230683 h 920231"/>
              <a:gd name="connsiteX67" fmla="*/ 5826043 w 9517857"/>
              <a:gd name="connsiteY67" fmla="*/ 149948 h 920231"/>
              <a:gd name="connsiteX68" fmla="*/ 6013415 w 9517857"/>
              <a:gd name="connsiteY68" fmla="*/ 139191 h 920231"/>
              <a:gd name="connsiteX69" fmla="*/ 6080994 w 9517857"/>
              <a:gd name="connsiteY69" fmla="*/ 144813 h 920231"/>
              <a:gd name="connsiteX70" fmla="*/ 6194152 w 9517857"/>
              <a:gd name="connsiteY70" fmla="*/ 153647 h 920231"/>
              <a:gd name="connsiteX71" fmla="*/ 6281379 w 9517857"/>
              <a:gd name="connsiteY71" fmla="*/ 183501 h 920231"/>
              <a:gd name="connsiteX72" fmla="*/ 6374947 w 9517857"/>
              <a:gd name="connsiteY72" fmla="*/ 181674 h 920231"/>
              <a:gd name="connsiteX73" fmla="*/ 6448518 w 9517857"/>
              <a:gd name="connsiteY73" fmla="*/ 166253 h 920231"/>
              <a:gd name="connsiteX74" fmla="*/ 6544700 w 9517857"/>
              <a:gd name="connsiteY74" fmla="*/ 169036 h 920231"/>
              <a:gd name="connsiteX75" fmla="*/ 6648353 w 9517857"/>
              <a:gd name="connsiteY75" fmla="*/ 174125 h 920231"/>
              <a:gd name="connsiteX76" fmla="*/ 6736227 w 9517857"/>
              <a:gd name="connsiteY76" fmla="*/ 175091 h 920231"/>
              <a:gd name="connsiteX77" fmla="*/ 6977218 w 9517857"/>
              <a:gd name="connsiteY77" fmla="*/ 186164 h 920231"/>
              <a:gd name="connsiteX78" fmla="*/ 7065221 w 9517857"/>
              <a:gd name="connsiteY78" fmla="*/ 229406 h 920231"/>
              <a:gd name="connsiteX79" fmla="*/ 7358195 w 9517857"/>
              <a:gd name="connsiteY79" fmla="*/ 253615 h 920231"/>
              <a:gd name="connsiteX80" fmla="*/ 7565449 w 9517857"/>
              <a:gd name="connsiteY80" fmla="*/ 260825 h 920231"/>
              <a:gd name="connsiteX81" fmla="*/ 7599285 w 9517857"/>
              <a:gd name="connsiteY81" fmla="*/ 267896 h 920231"/>
              <a:gd name="connsiteX82" fmla="*/ 7644411 w 9517857"/>
              <a:gd name="connsiteY82" fmla="*/ 260861 h 920231"/>
              <a:gd name="connsiteX83" fmla="*/ 7825110 w 9517857"/>
              <a:gd name="connsiteY83" fmla="*/ 230984 h 920231"/>
              <a:gd name="connsiteX84" fmla="*/ 7965805 w 9517857"/>
              <a:gd name="connsiteY84" fmla="*/ 202230 h 920231"/>
              <a:gd name="connsiteX85" fmla="*/ 8147401 w 9517857"/>
              <a:gd name="connsiteY85" fmla="*/ 207492 h 920231"/>
              <a:gd name="connsiteX86" fmla="*/ 8256033 w 9517857"/>
              <a:gd name="connsiteY86" fmla="*/ 195588 h 920231"/>
              <a:gd name="connsiteX87" fmla="*/ 8410677 w 9517857"/>
              <a:gd name="connsiteY87" fmla="*/ 174042 h 920231"/>
              <a:gd name="connsiteX88" fmla="*/ 8617841 w 9517857"/>
              <a:gd name="connsiteY88" fmla="*/ 157042 h 920231"/>
              <a:gd name="connsiteX89" fmla="*/ 8715976 w 9517857"/>
              <a:gd name="connsiteY89" fmla="*/ 180249 h 920231"/>
              <a:gd name="connsiteX90" fmla="*/ 8778827 w 9517857"/>
              <a:gd name="connsiteY90" fmla="*/ 174811 h 920231"/>
              <a:gd name="connsiteX91" fmla="*/ 8840778 w 9517857"/>
              <a:gd name="connsiteY91" fmla="*/ 145024 h 920231"/>
              <a:gd name="connsiteX92" fmla="*/ 9010380 w 9517857"/>
              <a:gd name="connsiteY92" fmla="*/ 93766 h 920231"/>
              <a:gd name="connsiteX93" fmla="*/ 9110856 w 9517857"/>
              <a:gd name="connsiteY93" fmla="*/ 72872 h 920231"/>
              <a:gd name="connsiteX94" fmla="*/ 9268817 w 9517857"/>
              <a:gd name="connsiteY94" fmla="*/ 54957 h 920231"/>
              <a:gd name="connsiteX95" fmla="*/ 9316667 w 9517857"/>
              <a:gd name="connsiteY95" fmla="*/ 46922 h 920231"/>
              <a:gd name="connsiteX96" fmla="*/ 9428209 w 9517857"/>
              <a:gd name="connsiteY96" fmla="*/ 31798 h 920231"/>
              <a:gd name="connsiteX97" fmla="*/ 9488916 w 9517857"/>
              <a:gd name="connsiteY97" fmla="*/ 1875 h 920231"/>
              <a:gd name="connsiteX0" fmla="*/ 4686423 w 9517857"/>
              <a:gd name="connsiteY0" fmla="*/ 249794 h 920231"/>
              <a:gd name="connsiteX1" fmla="*/ 4689051 w 9517857"/>
              <a:gd name="connsiteY1" fmla="*/ 252843 h 920231"/>
              <a:gd name="connsiteX2" fmla="*/ 4687244 w 9517857"/>
              <a:gd name="connsiteY2" fmla="*/ 253173 h 920231"/>
              <a:gd name="connsiteX3" fmla="*/ 4686423 w 9517857"/>
              <a:gd name="connsiteY3" fmla="*/ 249794 h 920231"/>
              <a:gd name="connsiteX4" fmla="*/ 4686423 w 9517857"/>
              <a:gd name="connsiteY4" fmla="*/ 249794 h 920231"/>
              <a:gd name="connsiteX5" fmla="*/ 4686133 w 9517857"/>
              <a:gd name="connsiteY5" fmla="*/ 248602 h 920231"/>
              <a:gd name="connsiteX6" fmla="*/ 4686423 w 9517857"/>
              <a:gd name="connsiteY6" fmla="*/ 249794 h 920231"/>
              <a:gd name="connsiteX7" fmla="*/ 9488916 w 9517857"/>
              <a:gd name="connsiteY7" fmla="*/ 1875 h 920231"/>
              <a:gd name="connsiteX8" fmla="*/ 9517857 w 9517857"/>
              <a:gd name="connsiteY8" fmla="*/ 1887 h 920231"/>
              <a:gd name="connsiteX9" fmla="*/ 9517857 w 9517857"/>
              <a:gd name="connsiteY9" fmla="*/ 920231 h 920231"/>
              <a:gd name="connsiteX10" fmla="*/ 14604 w 9517857"/>
              <a:gd name="connsiteY10" fmla="*/ 920231 h 920231"/>
              <a:gd name="connsiteX11" fmla="*/ 12841 w 9517857"/>
              <a:gd name="connsiteY11" fmla="*/ 919638 h 920231"/>
              <a:gd name="connsiteX12" fmla="*/ 93 w 9517857"/>
              <a:gd name="connsiteY12" fmla="*/ 914346 h 920231"/>
              <a:gd name="connsiteX13" fmla="*/ 58674 w 9517857"/>
              <a:gd name="connsiteY13" fmla="*/ 892197 h 920231"/>
              <a:gd name="connsiteX14" fmla="*/ 275005 w 9517857"/>
              <a:gd name="connsiteY14" fmla="*/ 809104 h 920231"/>
              <a:gd name="connsiteX15" fmla="*/ 587824 w 9517857"/>
              <a:gd name="connsiteY15" fmla="*/ 800070 h 920231"/>
              <a:gd name="connsiteX16" fmla="*/ 727985 w 9517857"/>
              <a:gd name="connsiteY16" fmla="*/ 721701 h 920231"/>
              <a:gd name="connsiteX17" fmla="*/ 778982 w 9517857"/>
              <a:gd name="connsiteY17" fmla="*/ 712017 h 920231"/>
              <a:gd name="connsiteX18" fmla="*/ 849944 w 9517857"/>
              <a:gd name="connsiteY18" fmla="*/ 719862 h 920231"/>
              <a:gd name="connsiteX19" fmla="*/ 901402 w 9517857"/>
              <a:gd name="connsiteY19" fmla="*/ 730920 h 920231"/>
              <a:gd name="connsiteX20" fmla="*/ 930946 w 9517857"/>
              <a:gd name="connsiteY20" fmla="*/ 735921 h 920231"/>
              <a:gd name="connsiteX21" fmla="*/ 986250 w 9517857"/>
              <a:gd name="connsiteY21" fmla="*/ 715405 h 920231"/>
              <a:gd name="connsiteX22" fmla="*/ 1013752 w 9517857"/>
              <a:gd name="connsiteY22" fmla="*/ 715236 h 920231"/>
              <a:gd name="connsiteX23" fmla="*/ 1023734 w 9517857"/>
              <a:gd name="connsiteY23" fmla="*/ 720446 h 920231"/>
              <a:gd name="connsiteX24" fmla="*/ 1063207 w 9517857"/>
              <a:gd name="connsiteY24" fmla="*/ 717526 h 920231"/>
              <a:gd name="connsiteX25" fmla="*/ 1081980 w 9517857"/>
              <a:gd name="connsiteY25" fmla="*/ 740330 h 920231"/>
              <a:gd name="connsiteX26" fmla="*/ 1218120 w 9517857"/>
              <a:gd name="connsiteY26" fmla="*/ 715155 h 920231"/>
              <a:gd name="connsiteX27" fmla="*/ 1397459 w 9517857"/>
              <a:gd name="connsiteY27" fmla="*/ 693065 h 920231"/>
              <a:gd name="connsiteX28" fmla="*/ 1580688 w 9517857"/>
              <a:gd name="connsiteY28" fmla="*/ 695572 h 920231"/>
              <a:gd name="connsiteX29" fmla="*/ 1772334 w 9517857"/>
              <a:gd name="connsiteY29" fmla="*/ 712515 h 920231"/>
              <a:gd name="connsiteX30" fmla="*/ 2002561 w 9517857"/>
              <a:gd name="connsiteY30" fmla="*/ 661792 h 920231"/>
              <a:gd name="connsiteX31" fmla="*/ 2135144 w 9517857"/>
              <a:gd name="connsiteY31" fmla="*/ 638376 h 920231"/>
              <a:gd name="connsiteX32" fmla="*/ 2440292 w 9517857"/>
              <a:gd name="connsiteY32" fmla="*/ 595737 h 920231"/>
              <a:gd name="connsiteX33" fmla="*/ 2547829 w 9517857"/>
              <a:gd name="connsiteY33" fmla="*/ 568025 h 920231"/>
              <a:gd name="connsiteX34" fmla="*/ 2658055 w 9517857"/>
              <a:gd name="connsiteY34" fmla="*/ 580602 h 920231"/>
              <a:gd name="connsiteX35" fmla="*/ 2693698 w 9517857"/>
              <a:gd name="connsiteY35" fmla="*/ 561904 h 920231"/>
              <a:gd name="connsiteX36" fmla="*/ 2699673 w 9517857"/>
              <a:gd name="connsiteY36" fmla="*/ 558275 h 920231"/>
              <a:gd name="connsiteX37" fmla="*/ 2727306 w 9517857"/>
              <a:gd name="connsiteY37" fmla="*/ 552573 h 920231"/>
              <a:gd name="connsiteX38" fmla="*/ 2730451 w 9517857"/>
              <a:gd name="connsiteY38" fmla="*/ 539933 h 920231"/>
              <a:gd name="connsiteX39" fmla="*/ 2768713 w 9517857"/>
              <a:gd name="connsiteY39" fmla="*/ 523450 h 920231"/>
              <a:gd name="connsiteX40" fmla="*/ 2820868 w 9517857"/>
              <a:gd name="connsiteY40" fmla="*/ 516035 h 920231"/>
              <a:gd name="connsiteX41" fmla="*/ 3073635 w 9517857"/>
              <a:gd name="connsiteY41" fmla="*/ 493169 h 920231"/>
              <a:gd name="connsiteX42" fmla="*/ 3222071 w 9517857"/>
              <a:gd name="connsiteY42" fmla="*/ 472434 h 920231"/>
              <a:gd name="connsiteX43" fmla="*/ 3274069 w 9517857"/>
              <a:gd name="connsiteY43" fmla="*/ 453480 h 920231"/>
              <a:gd name="connsiteX44" fmla="*/ 3349632 w 9517857"/>
              <a:gd name="connsiteY44" fmla="*/ 434458 h 920231"/>
              <a:gd name="connsiteX45" fmla="*/ 3479593 w 9517857"/>
              <a:gd name="connsiteY45" fmla="*/ 392312 h 920231"/>
              <a:gd name="connsiteX46" fmla="*/ 3651428 w 9517857"/>
              <a:gd name="connsiteY46" fmla="*/ 363682 h 920231"/>
              <a:gd name="connsiteX47" fmla="*/ 3750023 w 9517857"/>
              <a:gd name="connsiteY47" fmla="*/ 372553 h 920231"/>
              <a:gd name="connsiteX48" fmla="*/ 3844133 w 9517857"/>
              <a:gd name="connsiteY48" fmla="*/ 362523 h 920231"/>
              <a:gd name="connsiteX49" fmla="*/ 3933803 w 9517857"/>
              <a:gd name="connsiteY49" fmla="*/ 359190 h 920231"/>
              <a:gd name="connsiteX50" fmla="*/ 4266740 w 9517857"/>
              <a:gd name="connsiteY50" fmla="*/ 363329 h 920231"/>
              <a:gd name="connsiteX51" fmla="*/ 4430770 w 9517857"/>
              <a:gd name="connsiteY51" fmla="*/ 344518 h 920231"/>
              <a:gd name="connsiteX52" fmla="*/ 4512664 w 9517857"/>
              <a:gd name="connsiteY52" fmla="*/ 321823 h 920231"/>
              <a:gd name="connsiteX53" fmla="*/ 4616423 w 9517857"/>
              <a:gd name="connsiteY53" fmla="*/ 292789 h 920231"/>
              <a:gd name="connsiteX54" fmla="*/ 4807816 w 9517857"/>
              <a:gd name="connsiteY54" fmla="*/ 0 h 920231"/>
              <a:gd name="connsiteX55" fmla="*/ 4826683 w 9517857"/>
              <a:gd name="connsiteY55" fmla="*/ 165317 h 920231"/>
              <a:gd name="connsiteX56" fmla="*/ 4827826 w 9517857"/>
              <a:gd name="connsiteY56" fmla="*/ 248852 h 920231"/>
              <a:gd name="connsiteX57" fmla="*/ 4892569 w 9517857"/>
              <a:gd name="connsiteY57" fmla="*/ 251808 h 920231"/>
              <a:gd name="connsiteX58" fmla="*/ 4896611 w 9517857"/>
              <a:gd name="connsiteY58" fmla="*/ 242323 h 920231"/>
              <a:gd name="connsiteX59" fmla="*/ 4917286 w 9517857"/>
              <a:gd name="connsiteY59" fmla="*/ 245534 h 920231"/>
              <a:gd name="connsiteX60" fmla="*/ 4981173 w 9517857"/>
              <a:gd name="connsiteY60" fmla="*/ 248978 h 920231"/>
              <a:gd name="connsiteX61" fmla="*/ 5060397 w 9517857"/>
              <a:gd name="connsiteY61" fmla="*/ 265563 h 920231"/>
              <a:gd name="connsiteX62" fmla="*/ 5252996 w 9517857"/>
              <a:gd name="connsiteY62" fmla="*/ 272530 h 920231"/>
              <a:gd name="connsiteX63" fmla="*/ 5358056 w 9517857"/>
              <a:gd name="connsiteY63" fmla="*/ 249123 h 920231"/>
              <a:gd name="connsiteX64" fmla="*/ 5426496 w 9517857"/>
              <a:gd name="connsiteY64" fmla="*/ 237017 h 920231"/>
              <a:gd name="connsiteX65" fmla="*/ 5497161 w 9517857"/>
              <a:gd name="connsiteY65" fmla="*/ 230683 h 920231"/>
              <a:gd name="connsiteX66" fmla="*/ 5826043 w 9517857"/>
              <a:gd name="connsiteY66" fmla="*/ 149948 h 920231"/>
              <a:gd name="connsiteX67" fmla="*/ 6013415 w 9517857"/>
              <a:gd name="connsiteY67" fmla="*/ 139191 h 920231"/>
              <a:gd name="connsiteX68" fmla="*/ 6080994 w 9517857"/>
              <a:gd name="connsiteY68" fmla="*/ 144813 h 920231"/>
              <a:gd name="connsiteX69" fmla="*/ 6194152 w 9517857"/>
              <a:gd name="connsiteY69" fmla="*/ 153647 h 920231"/>
              <a:gd name="connsiteX70" fmla="*/ 6281379 w 9517857"/>
              <a:gd name="connsiteY70" fmla="*/ 183501 h 920231"/>
              <a:gd name="connsiteX71" fmla="*/ 6374947 w 9517857"/>
              <a:gd name="connsiteY71" fmla="*/ 181674 h 920231"/>
              <a:gd name="connsiteX72" fmla="*/ 6448518 w 9517857"/>
              <a:gd name="connsiteY72" fmla="*/ 166253 h 920231"/>
              <a:gd name="connsiteX73" fmla="*/ 6544700 w 9517857"/>
              <a:gd name="connsiteY73" fmla="*/ 169036 h 920231"/>
              <a:gd name="connsiteX74" fmla="*/ 6648353 w 9517857"/>
              <a:gd name="connsiteY74" fmla="*/ 174125 h 920231"/>
              <a:gd name="connsiteX75" fmla="*/ 6736227 w 9517857"/>
              <a:gd name="connsiteY75" fmla="*/ 175091 h 920231"/>
              <a:gd name="connsiteX76" fmla="*/ 6977218 w 9517857"/>
              <a:gd name="connsiteY76" fmla="*/ 186164 h 920231"/>
              <a:gd name="connsiteX77" fmla="*/ 7065221 w 9517857"/>
              <a:gd name="connsiteY77" fmla="*/ 229406 h 920231"/>
              <a:gd name="connsiteX78" fmla="*/ 7358195 w 9517857"/>
              <a:gd name="connsiteY78" fmla="*/ 253615 h 920231"/>
              <a:gd name="connsiteX79" fmla="*/ 7565449 w 9517857"/>
              <a:gd name="connsiteY79" fmla="*/ 260825 h 920231"/>
              <a:gd name="connsiteX80" fmla="*/ 7599285 w 9517857"/>
              <a:gd name="connsiteY80" fmla="*/ 267896 h 920231"/>
              <a:gd name="connsiteX81" fmla="*/ 7644411 w 9517857"/>
              <a:gd name="connsiteY81" fmla="*/ 260861 h 920231"/>
              <a:gd name="connsiteX82" fmla="*/ 7825110 w 9517857"/>
              <a:gd name="connsiteY82" fmla="*/ 230984 h 920231"/>
              <a:gd name="connsiteX83" fmla="*/ 7965805 w 9517857"/>
              <a:gd name="connsiteY83" fmla="*/ 202230 h 920231"/>
              <a:gd name="connsiteX84" fmla="*/ 8147401 w 9517857"/>
              <a:gd name="connsiteY84" fmla="*/ 207492 h 920231"/>
              <a:gd name="connsiteX85" fmla="*/ 8256033 w 9517857"/>
              <a:gd name="connsiteY85" fmla="*/ 195588 h 920231"/>
              <a:gd name="connsiteX86" fmla="*/ 8410677 w 9517857"/>
              <a:gd name="connsiteY86" fmla="*/ 174042 h 920231"/>
              <a:gd name="connsiteX87" fmla="*/ 8617841 w 9517857"/>
              <a:gd name="connsiteY87" fmla="*/ 157042 h 920231"/>
              <a:gd name="connsiteX88" fmla="*/ 8715976 w 9517857"/>
              <a:gd name="connsiteY88" fmla="*/ 180249 h 920231"/>
              <a:gd name="connsiteX89" fmla="*/ 8778827 w 9517857"/>
              <a:gd name="connsiteY89" fmla="*/ 174811 h 920231"/>
              <a:gd name="connsiteX90" fmla="*/ 8840778 w 9517857"/>
              <a:gd name="connsiteY90" fmla="*/ 145024 h 920231"/>
              <a:gd name="connsiteX91" fmla="*/ 9010380 w 9517857"/>
              <a:gd name="connsiteY91" fmla="*/ 93766 h 920231"/>
              <a:gd name="connsiteX92" fmla="*/ 9110856 w 9517857"/>
              <a:gd name="connsiteY92" fmla="*/ 72872 h 920231"/>
              <a:gd name="connsiteX93" fmla="*/ 9268817 w 9517857"/>
              <a:gd name="connsiteY93" fmla="*/ 54957 h 920231"/>
              <a:gd name="connsiteX94" fmla="*/ 9316667 w 9517857"/>
              <a:gd name="connsiteY94" fmla="*/ 46922 h 920231"/>
              <a:gd name="connsiteX95" fmla="*/ 9428209 w 9517857"/>
              <a:gd name="connsiteY95" fmla="*/ 31798 h 920231"/>
              <a:gd name="connsiteX96" fmla="*/ 9488916 w 9517857"/>
              <a:gd name="connsiteY96" fmla="*/ 1875 h 920231"/>
              <a:gd name="connsiteX0" fmla="*/ 4686423 w 9517857"/>
              <a:gd name="connsiteY0" fmla="*/ 249794 h 920231"/>
              <a:gd name="connsiteX1" fmla="*/ 4689051 w 9517857"/>
              <a:gd name="connsiteY1" fmla="*/ 252843 h 920231"/>
              <a:gd name="connsiteX2" fmla="*/ 4687244 w 9517857"/>
              <a:gd name="connsiteY2" fmla="*/ 253173 h 920231"/>
              <a:gd name="connsiteX3" fmla="*/ 4686423 w 9517857"/>
              <a:gd name="connsiteY3" fmla="*/ 249794 h 920231"/>
              <a:gd name="connsiteX4" fmla="*/ 9488916 w 9517857"/>
              <a:gd name="connsiteY4" fmla="*/ 1875 h 920231"/>
              <a:gd name="connsiteX5" fmla="*/ 9517857 w 9517857"/>
              <a:gd name="connsiteY5" fmla="*/ 1887 h 920231"/>
              <a:gd name="connsiteX6" fmla="*/ 9517857 w 9517857"/>
              <a:gd name="connsiteY6" fmla="*/ 920231 h 920231"/>
              <a:gd name="connsiteX7" fmla="*/ 14604 w 9517857"/>
              <a:gd name="connsiteY7" fmla="*/ 920231 h 920231"/>
              <a:gd name="connsiteX8" fmla="*/ 12841 w 9517857"/>
              <a:gd name="connsiteY8" fmla="*/ 919638 h 920231"/>
              <a:gd name="connsiteX9" fmla="*/ 93 w 9517857"/>
              <a:gd name="connsiteY9" fmla="*/ 914346 h 920231"/>
              <a:gd name="connsiteX10" fmla="*/ 58674 w 9517857"/>
              <a:gd name="connsiteY10" fmla="*/ 892197 h 920231"/>
              <a:gd name="connsiteX11" fmla="*/ 275005 w 9517857"/>
              <a:gd name="connsiteY11" fmla="*/ 809104 h 920231"/>
              <a:gd name="connsiteX12" fmla="*/ 587824 w 9517857"/>
              <a:gd name="connsiteY12" fmla="*/ 800070 h 920231"/>
              <a:gd name="connsiteX13" fmla="*/ 727985 w 9517857"/>
              <a:gd name="connsiteY13" fmla="*/ 721701 h 920231"/>
              <a:gd name="connsiteX14" fmla="*/ 778982 w 9517857"/>
              <a:gd name="connsiteY14" fmla="*/ 712017 h 920231"/>
              <a:gd name="connsiteX15" fmla="*/ 849944 w 9517857"/>
              <a:gd name="connsiteY15" fmla="*/ 719862 h 920231"/>
              <a:gd name="connsiteX16" fmla="*/ 901402 w 9517857"/>
              <a:gd name="connsiteY16" fmla="*/ 730920 h 920231"/>
              <a:gd name="connsiteX17" fmla="*/ 930946 w 9517857"/>
              <a:gd name="connsiteY17" fmla="*/ 735921 h 920231"/>
              <a:gd name="connsiteX18" fmla="*/ 986250 w 9517857"/>
              <a:gd name="connsiteY18" fmla="*/ 715405 h 920231"/>
              <a:gd name="connsiteX19" fmla="*/ 1013752 w 9517857"/>
              <a:gd name="connsiteY19" fmla="*/ 715236 h 920231"/>
              <a:gd name="connsiteX20" fmla="*/ 1023734 w 9517857"/>
              <a:gd name="connsiteY20" fmla="*/ 720446 h 920231"/>
              <a:gd name="connsiteX21" fmla="*/ 1063207 w 9517857"/>
              <a:gd name="connsiteY21" fmla="*/ 717526 h 920231"/>
              <a:gd name="connsiteX22" fmla="*/ 1081980 w 9517857"/>
              <a:gd name="connsiteY22" fmla="*/ 740330 h 920231"/>
              <a:gd name="connsiteX23" fmla="*/ 1218120 w 9517857"/>
              <a:gd name="connsiteY23" fmla="*/ 715155 h 920231"/>
              <a:gd name="connsiteX24" fmla="*/ 1397459 w 9517857"/>
              <a:gd name="connsiteY24" fmla="*/ 693065 h 920231"/>
              <a:gd name="connsiteX25" fmla="*/ 1580688 w 9517857"/>
              <a:gd name="connsiteY25" fmla="*/ 695572 h 920231"/>
              <a:gd name="connsiteX26" fmla="*/ 1772334 w 9517857"/>
              <a:gd name="connsiteY26" fmla="*/ 712515 h 920231"/>
              <a:gd name="connsiteX27" fmla="*/ 2002561 w 9517857"/>
              <a:gd name="connsiteY27" fmla="*/ 661792 h 920231"/>
              <a:gd name="connsiteX28" fmla="*/ 2135144 w 9517857"/>
              <a:gd name="connsiteY28" fmla="*/ 638376 h 920231"/>
              <a:gd name="connsiteX29" fmla="*/ 2440292 w 9517857"/>
              <a:gd name="connsiteY29" fmla="*/ 595737 h 920231"/>
              <a:gd name="connsiteX30" fmla="*/ 2547829 w 9517857"/>
              <a:gd name="connsiteY30" fmla="*/ 568025 h 920231"/>
              <a:gd name="connsiteX31" fmla="*/ 2658055 w 9517857"/>
              <a:gd name="connsiteY31" fmla="*/ 580602 h 920231"/>
              <a:gd name="connsiteX32" fmla="*/ 2693698 w 9517857"/>
              <a:gd name="connsiteY32" fmla="*/ 561904 h 920231"/>
              <a:gd name="connsiteX33" fmla="*/ 2699673 w 9517857"/>
              <a:gd name="connsiteY33" fmla="*/ 558275 h 920231"/>
              <a:gd name="connsiteX34" fmla="*/ 2727306 w 9517857"/>
              <a:gd name="connsiteY34" fmla="*/ 552573 h 920231"/>
              <a:gd name="connsiteX35" fmla="*/ 2730451 w 9517857"/>
              <a:gd name="connsiteY35" fmla="*/ 539933 h 920231"/>
              <a:gd name="connsiteX36" fmla="*/ 2768713 w 9517857"/>
              <a:gd name="connsiteY36" fmla="*/ 523450 h 920231"/>
              <a:gd name="connsiteX37" fmla="*/ 2820868 w 9517857"/>
              <a:gd name="connsiteY37" fmla="*/ 516035 h 920231"/>
              <a:gd name="connsiteX38" fmla="*/ 3073635 w 9517857"/>
              <a:gd name="connsiteY38" fmla="*/ 493169 h 920231"/>
              <a:gd name="connsiteX39" fmla="*/ 3222071 w 9517857"/>
              <a:gd name="connsiteY39" fmla="*/ 472434 h 920231"/>
              <a:gd name="connsiteX40" fmla="*/ 3274069 w 9517857"/>
              <a:gd name="connsiteY40" fmla="*/ 453480 h 920231"/>
              <a:gd name="connsiteX41" fmla="*/ 3349632 w 9517857"/>
              <a:gd name="connsiteY41" fmla="*/ 434458 h 920231"/>
              <a:gd name="connsiteX42" fmla="*/ 3479593 w 9517857"/>
              <a:gd name="connsiteY42" fmla="*/ 392312 h 920231"/>
              <a:gd name="connsiteX43" fmla="*/ 3651428 w 9517857"/>
              <a:gd name="connsiteY43" fmla="*/ 363682 h 920231"/>
              <a:gd name="connsiteX44" fmla="*/ 3750023 w 9517857"/>
              <a:gd name="connsiteY44" fmla="*/ 372553 h 920231"/>
              <a:gd name="connsiteX45" fmla="*/ 3844133 w 9517857"/>
              <a:gd name="connsiteY45" fmla="*/ 362523 h 920231"/>
              <a:gd name="connsiteX46" fmla="*/ 3933803 w 9517857"/>
              <a:gd name="connsiteY46" fmla="*/ 359190 h 920231"/>
              <a:gd name="connsiteX47" fmla="*/ 4266740 w 9517857"/>
              <a:gd name="connsiteY47" fmla="*/ 363329 h 920231"/>
              <a:gd name="connsiteX48" fmla="*/ 4430770 w 9517857"/>
              <a:gd name="connsiteY48" fmla="*/ 344518 h 920231"/>
              <a:gd name="connsiteX49" fmla="*/ 4512664 w 9517857"/>
              <a:gd name="connsiteY49" fmla="*/ 321823 h 920231"/>
              <a:gd name="connsiteX50" fmla="*/ 4616423 w 9517857"/>
              <a:gd name="connsiteY50" fmla="*/ 292789 h 920231"/>
              <a:gd name="connsiteX51" fmla="*/ 4807816 w 9517857"/>
              <a:gd name="connsiteY51" fmla="*/ 0 h 920231"/>
              <a:gd name="connsiteX52" fmla="*/ 4826683 w 9517857"/>
              <a:gd name="connsiteY52" fmla="*/ 165317 h 920231"/>
              <a:gd name="connsiteX53" fmla="*/ 4827826 w 9517857"/>
              <a:gd name="connsiteY53" fmla="*/ 248852 h 920231"/>
              <a:gd name="connsiteX54" fmla="*/ 4892569 w 9517857"/>
              <a:gd name="connsiteY54" fmla="*/ 251808 h 920231"/>
              <a:gd name="connsiteX55" fmla="*/ 4896611 w 9517857"/>
              <a:gd name="connsiteY55" fmla="*/ 242323 h 920231"/>
              <a:gd name="connsiteX56" fmla="*/ 4917286 w 9517857"/>
              <a:gd name="connsiteY56" fmla="*/ 245534 h 920231"/>
              <a:gd name="connsiteX57" fmla="*/ 4981173 w 9517857"/>
              <a:gd name="connsiteY57" fmla="*/ 248978 h 920231"/>
              <a:gd name="connsiteX58" fmla="*/ 5060397 w 9517857"/>
              <a:gd name="connsiteY58" fmla="*/ 265563 h 920231"/>
              <a:gd name="connsiteX59" fmla="*/ 5252996 w 9517857"/>
              <a:gd name="connsiteY59" fmla="*/ 272530 h 920231"/>
              <a:gd name="connsiteX60" fmla="*/ 5358056 w 9517857"/>
              <a:gd name="connsiteY60" fmla="*/ 249123 h 920231"/>
              <a:gd name="connsiteX61" fmla="*/ 5426496 w 9517857"/>
              <a:gd name="connsiteY61" fmla="*/ 237017 h 920231"/>
              <a:gd name="connsiteX62" fmla="*/ 5497161 w 9517857"/>
              <a:gd name="connsiteY62" fmla="*/ 230683 h 920231"/>
              <a:gd name="connsiteX63" fmla="*/ 5826043 w 9517857"/>
              <a:gd name="connsiteY63" fmla="*/ 149948 h 920231"/>
              <a:gd name="connsiteX64" fmla="*/ 6013415 w 9517857"/>
              <a:gd name="connsiteY64" fmla="*/ 139191 h 920231"/>
              <a:gd name="connsiteX65" fmla="*/ 6080994 w 9517857"/>
              <a:gd name="connsiteY65" fmla="*/ 144813 h 920231"/>
              <a:gd name="connsiteX66" fmla="*/ 6194152 w 9517857"/>
              <a:gd name="connsiteY66" fmla="*/ 153647 h 920231"/>
              <a:gd name="connsiteX67" fmla="*/ 6281379 w 9517857"/>
              <a:gd name="connsiteY67" fmla="*/ 183501 h 920231"/>
              <a:gd name="connsiteX68" fmla="*/ 6374947 w 9517857"/>
              <a:gd name="connsiteY68" fmla="*/ 181674 h 920231"/>
              <a:gd name="connsiteX69" fmla="*/ 6448518 w 9517857"/>
              <a:gd name="connsiteY69" fmla="*/ 166253 h 920231"/>
              <a:gd name="connsiteX70" fmla="*/ 6544700 w 9517857"/>
              <a:gd name="connsiteY70" fmla="*/ 169036 h 920231"/>
              <a:gd name="connsiteX71" fmla="*/ 6648353 w 9517857"/>
              <a:gd name="connsiteY71" fmla="*/ 174125 h 920231"/>
              <a:gd name="connsiteX72" fmla="*/ 6736227 w 9517857"/>
              <a:gd name="connsiteY72" fmla="*/ 175091 h 920231"/>
              <a:gd name="connsiteX73" fmla="*/ 6977218 w 9517857"/>
              <a:gd name="connsiteY73" fmla="*/ 186164 h 920231"/>
              <a:gd name="connsiteX74" fmla="*/ 7065221 w 9517857"/>
              <a:gd name="connsiteY74" fmla="*/ 229406 h 920231"/>
              <a:gd name="connsiteX75" fmla="*/ 7358195 w 9517857"/>
              <a:gd name="connsiteY75" fmla="*/ 253615 h 920231"/>
              <a:gd name="connsiteX76" fmla="*/ 7565449 w 9517857"/>
              <a:gd name="connsiteY76" fmla="*/ 260825 h 920231"/>
              <a:gd name="connsiteX77" fmla="*/ 7599285 w 9517857"/>
              <a:gd name="connsiteY77" fmla="*/ 267896 h 920231"/>
              <a:gd name="connsiteX78" fmla="*/ 7644411 w 9517857"/>
              <a:gd name="connsiteY78" fmla="*/ 260861 h 920231"/>
              <a:gd name="connsiteX79" fmla="*/ 7825110 w 9517857"/>
              <a:gd name="connsiteY79" fmla="*/ 230984 h 920231"/>
              <a:gd name="connsiteX80" fmla="*/ 7965805 w 9517857"/>
              <a:gd name="connsiteY80" fmla="*/ 202230 h 920231"/>
              <a:gd name="connsiteX81" fmla="*/ 8147401 w 9517857"/>
              <a:gd name="connsiteY81" fmla="*/ 207492 h 920231"/>
              <a:gd name="connsiteX82" fmla="*/ 8256033 w 9517857"/>
              <a:gd name="connsiteY82" fmla="*/ 195588 h 920231"/>
              <a:gd name="connsiteX83" fmla="*/ 8410677 w 9517857"/>
              <a:gd name="connsiteY83" fmla="*/ 174042 h 920231"/>
              <a:gd name="connsiteX84" fmla="*/ 8617841 w 9517857"/>
              <a:gd name="connsiteY84" fmla="*/ 157042 h 920231"/>
              <a:gd name="connsiteX85" fmla="*/ 8715976 w 9517857"/>
              <a:gd name="connsiteY85" fmla="*/ 180249 h 920231"/>
              <a:gd name="connsiteX86" fmla="*/ 8778827 w 9517857"/>
              <a:gd name="connsiteY86" fmla="*/ 174811 h 920231"/>
              <a:gd name="connsiteX87" fmla="*/ 8840778 w 9517857"/>
              <a:gd name="connsiteY87" fmla="*/ 145024 h 920231"/>
              <a:gd name="connsiteX88" fmla="*/ 9010380 w 9517857"/>
              <a:gd name="connsiteY88" fmla="*/ 93766 h 920231"/>
              <a:gd name="connsiteX89" fmla="*/ 9110856 w 9517857"/>
              <a:gd name="connsiteY89" fmla="*/ 72872 h 920231"/>
              <a:gd name="connsiteX90" fmla="*/ 9268817 w 9517857"/>
              <a:gd name="connsiteY90" fmla="*/ 54957 h 920231"/>
              <a:gd name="connsiteX91" fmla="*/ 9316667 w 9517857"/>
              <a:gd name="connsiteY91" fmla="*/ 46922 h 920231"/>
              <a:gd name="connsiteX92" fmla="*/ 9428209 w 9517857"/>
              <a:gd name="connsiteY92" fmla="*/ 31798 h 920231"/>
              <a:gd name="connsiteX93" fmla="*/ 9488916 w 9517857"/>
              <a:gd name="connsiteY93" fmla="*/ 1875 h 920231"/>
              <a:gd name="connsiteX0" fmla="*/ 4687244 w 9517857"/>
              <a:gd name="connsiteY0" fmla="*/ 253173 h 920231"/>
              <a:gd name="connsiteX1" fmla="*/ 4689051 w 9517857"/>
              <a:gd name="connsiteY1" fmla="*/ 252843 h 920231"/>
              <a:gd name="connsiteX2" fmla="*/ 4687244 w 9517857"/>
              <a:gd name="connsiteY2" fmla="*/ 253173 h 920231"/>
              <a:gd name="connsiteX3" fmla="*/ 9488916 w 9517857"/>
              <a:gd name="connsiteY3" fmla="*/ 1875 h 920231"/>
              <a:gd name="connsiteX4" fmla="*/ 9517857 w 9517857"/>
              <a:gd name="connsiteY4" fmla="*/ 1887 h 920231"/>
              <a:gd name="connsiteX5" fmla="*/ 9517857 w 9517857"/>
              <a:gd name="connsiteY5" fmla="*/ 920231 h 920231"/>
              <a:gd name="connsiteX6" fmla="*/ 14604 w 9517857"/>
              <a:gd name="connsiteY6" fmla="*/ 920231 h 920231"/>
              <a:gd name="connsiteX7" fmla="*/ 12841 w 9517857"/>
              <a:gd name="connsiteY7" fmla="*/ 919638 h 920231"/>
              <a:gd name="connsiteX8" fmla="*/ 93 w 9517857"/>
              <a:gd name="connsiteY8" fmla="*/ 914346 h 920231"/>
              <a:gd name="connsiteX9" fmla="*/ 58674 w 9517857"/>
              <a:gd name="connsiteY9" fmla="*/ 892197 h 920231"/>
              <a:gd name="connsiteX10" fmla="*/ 275005 w 9517857"/>
              <a:gd name="connsiteY10" fmla="*/ 809104 h 920231"/>
              <a:gd name="connsiteX11" fmla="*/ 587824 w 9517857"/>
              <a:gd name="connsiteY11" fmla="*/ 800070 h 920231"/>
              <a:gd name="connsiteX12" fmla="*/ 727985 w 9517857"/>
              <a:gd name="connsiteY12" fmla="*/ 721701 h 920231"/>
              <a:gd name="connsiteX13" fmla="*/ 778982 w 9517857"/>
              <a:gd name="connsiteY13" fmla="*/ 712017 h 920231"/>
              <a:gd name="connsiteX14" fmla="*/ 849944 w 9517857"/>
              <a:gd name="connsiteY14" fmla="*/ 719862 h 920231"/>
              <a:gd name="connsiteX15" fmla="*/ 901402 w 9517857"/>
              <a:gd name="connsiteY15" fmla="*/ 730920 h 920231"/>
              <a:gd name="connsiteX16" fmla="*/ 930946 w 9517857"/>
              <a:gd name="connsiteY16" fmla="*/ 735921 h 920231"/>
              <a:gd name="connsiteX17" fmla="*/ 986250 w 9517857"/>
              <a:gd name="connsiteY17" fmla="*/ 715405 h 920231"/>
              <a:gd name="connsiteX18" fmla="*/ 1013752 w 9517857"/>
              <a:gd name="connsiteY18" fmla="*/ 715236 h 920231"/>
              <a:gd name="connsiteX19" fmla="*/ 1023734 w 9517857"/>
              <a:gd name="connsiteY19" fmla="*/ 720446 h 920231"/>
              <a:gd name="connsiteX20" fmla="*/ 1063207 w 9517857"/>
              <a:gd name="connsiteY20" fmla="*/ 717526 h 920231"/>
              <a:gd name="connsiteX21" fmla="*/ 1081980 w 9517857"/>
              <a:gd name="connsiteY21" fmla="*/ 740330 h 920231"/>
              <a:gd name="connsiteX22" fmla="*/ 1218120 w 9517857"/>
              <a:gd name="connsiteY22" fmla="*/ 715155 h 920231"/>
              <a:gd name="connsiteX23" fmla="*/ 1397459 w 9517857"/>
              <a:gd name="connsiteY23" fmla="*/ 693065 h 920231"/>
              <a:gd name="connsiteX24" fmla="*/ 1580688 w 9517857"/>
              <a:gd name="connsiteY24" fmla="*/ 695572 h 920231"/>
              <a:gd name="connsiteX25" fmla="*/ 1772334 w 9517857"/>
              <a:gd name="connsiteY25" fmla="*/ 712515 h 920231"/>
              <a:gd name="connsiteX26" fmla="*/ 2002561 w 9517857"/>
              <a:gd name="connsiteY26" fmla="*/ 661792 h 920231"/>
              <a:gd name="connsiteX27" fmla="*/ 2135144 w 9517857"/>
              <a:gd name="connsiteY27" fmla="*/ 638376 h 920231"/>
              <a:gd name="connsiteX28" fmla="*/ 2440292 w 9517857"/>
              <a:gd name="connsiteY28" fmla="*/ 595737 h 920231"/>
              <a:gd name="connsiteX29" fmla="*/ 2547829 w 9517857"/>
              <a:gd name="connsiteY29" fmla="*/ 568025 h 920231"/>
              <a:gd name="connsiteX30" fmla="*/ 2658055 w 9517857"/>
              <a:gd name="connsiteY30" fmla="*/ 580602 h 920231"/>
              <a:gd name="connsiteX31" fmla="*/ 2693698 w 9517857"/>
              <a:gd name="connsiteY31" fmla="*/ 561904 h 920231"/>
              <a:gd name="connsiteX32" fmla="*/ 2699673 w 9517857"/>
              <a:gd name="connsiteY32" fmla="*/ 558275 h 920231"/>
              <a:gd name="connsiteX33" fmla="*/ 2727306 w 9517857"/>
              <a:gd name="connsiteY33" fmla="*/ 552573 h 920231"/>
              <a:gd name="connsiteX34" fmla="*/ 2730451 w 9517857"/>
              <a:gd name="connsiteY34" fmla="*/ 539933 h 920231"/>
              <a:gd name="connsiteX35" fmla="*/ 2768713 w 9517857"/>
              <a:gd name="connsiteY35" fmla="*/ 523450 h 920231"/>
              <a:gd name="connsiteX36" fmla="*/ 2820868 w 9517857"/>
              <a:gd name="connsiteY36" fmla="*/ 516035 h 920231"/>
              <a:gd name="connsiteX37" fmla="*/ 3073635 w 9517857"/>
              <a:gd name="connsiteY37" fmla="*/ 493169 h 920231"/>
              <a:gd name="connsiteX38" fmla="*/ 3222071 w 9517857"/>
              <a:gd name="connsiteY38" fmla="*/ 472434 h 920231"/>
              <a:gd name="connsiteX39" fmla="*/ 3274069 w 9517857"/>
              <a:gd name="connsiteY39" fmla="*/ 453480 h 920231"/>
              <a:gd name="connsiteX40" fmla="*/ 3349632 w 9517857"/>
              <a:gd name="connsiteY40" fmla="*/ 434458 h 920231"/>
              <a:gd name="connsiteX41" fmla="*/ 3479593 w 9517857"/>
              <a:gd name="connsiteY41" fmla="*/ 392312 h 920231"/>
              <a:gd name="connsiteX42" fmla="*/ 3651428 w 9517857"/>
              <a:gd name="connsiteY42" fmla="*/ 363682 h 920231"/>
              <a:gd name="connsiteX43" fmla="*/ 3750023 w 9517857"/>
              <a:gd name="connsiteY43" fmla="*/ 372553 h 920231"/>
              <a:gd name="connsiteX44" fmla="*/ 3844133 w 9517857"/>
              <a:gd name="connsiteY44" fmla="*/ 362523 h 920231"/>
              <a:gd name="connsiteX45" fmla="*/ 3933803 w 9517857"/>
              <a:gd name="connsiteY45" fmla="*/ 359190 h 920231"/>
              <a:gd name="connsiteX46" fmla="*/ 4266740 w 9517857"/>
              <a:gd name="connsiteY46" fmla="*/ 363329 h 920231"/>
              <a:gd name="connsiteX47" fmla="*/ 4430770 w 9517857"/>
              <a:gd name="connsiteY47" fmla="*/ 344518 h 920231"/>
              <a:gd name="connsiteX48" fmla="*/ 4512664 w 9517857"/>
              <a:gd name="connsiteY48" fmla="*/ 321823 h 920231"/>
              <a:gd name="connsiteX49" fmla="*/ 4616423 w 9517857"/>
              <a:gd name="connsiteY49" fmla="*/ 292789 h 920231"/>
              <a:gd name="connsiteX50" fmla="*/ 4807816 w 9517857"/>
              <a:gd name="connsiteY50" fmla="*/ 0 h 920231"/>
              <a:gd name="connsiteX51" fmla="*/ 4826683 w 9517857"/>
              <a:gd name="connsiteY51" fmla="*/ 165317 h 920231"/>
              <a:gd name="connsiteX52" fmla="*/ 4827826 w 9517857"/>
              <a:gd name="connsiteY52" fmla="*/ 248852 h 920231"/>
              <a:gd name="connsiteX53" fmla="*/ 4892569 w 9517857"/>
              <a:gd name="connsiteY53" fmla="*/ 251808 h 920231"/>
              <a:gd name="connsiteX54" fmla="*/ 4896611 w 9517857"/>
              <a:gd name="connsiteY54" fmla="*/ 242323 h 920231"/>
              <a:gd name="connsiteX55" fmla="*/ 4917286 w 9517857"/>
              <a:gd name="connsiteY55" fmla="*/ 245534 h 920231"/>
              <a:gd name="connsiteX56" fmla="*/ 4981173 w 9517857"/>
              <a:gd name="connsiteY56" fmla="*/ 248978 h 920231"/>
              <a:gd name="connsiteX57" fmla="*/ 5060397 w 9517857"/>
              <a:gd name="connsiteY57" fmla="*/ 265563 h 920231"/>
              <a:gd name="connsiteX58" fmla="*/ 5252996 w 9517857"/>
              <a:gd name="connsiteY58" fmla="*/ 272530 h 920231"/>
              <a:gd name="connsiteX59" fmla="*/ 5358056 w 9517857"/>
              <a:gd name="connsiteY59" fmla="*/ 249123 h 920231"/>
              <a:gd name="connsiteX60" fmla="*/ 5426496 w 9517857"/>
              <a:gd name="connsiteY60" fmla="*/ 237017 h 920231"/>
              <a:gd name="connsiteX61" fmla="*/ 5497161 w 9517857"/>
              <a:gd name="connsiteY61" fmla="*/ 230683 h 920231"/>
              <a:gd name="connsiteX62" fmla="*/ 5826043 w 9517857"/>
              <a:gd name="connsiteY62" fmla="*/ 149948 h 920231"/>
              <a:gd name="connsiteX63" fmla="*/ 6013415 w 9517857"/>
              <a:gd name="connsiteY63" fmla="*/ 139191 h 920231"/>
              <a:gd name="connsiteX64" fmla="*/ 6080994 w 9517857"/>
              <a:gd name="connsiteY64" fmla="*/ 144813 h 920231"/>
              <a:gd name="connsiteX65" fmla="*/ 6194152 w 9517857"/>
              <a:gd name="connsiteY65" fmla="*/ 153647 h 920231"/>
              <a:gd name="connsiteX66" fmla="*/ 6281379 w 9517857"/>
              <a:gd name="connsiteY66" fmla="*/ 183501 h 920231"/>
              <a:gd name="connsiteX67" fmla="*/ 6374947 w 9517857"/>
              <a:gd name="connsiteY67" fmla="*/ 181674 h 920231"/>
              <a:gd name="connsiteX68" fmla="*/ 6448518 w 9517857"/>
              <a:gd name="connsiteY68" fmla="*/ 166253 h 920231"/>
              <a:gd name="connsiteX69" fmla="*/ 6544700 w 9517857"/>
              <a:gd name="connsiteY69" fmla="*/ 169036 h 920231"/>
              <a:gd name="connsiteX70" fmla="*/ 6648353 w 9517857"/>
              <a:gd name="connsiteY70" fmla="*/ 174125 h 920231"/>
              <a:gd name="connsiteX71" fmla="*/ 6736227 w 9517857"/>
              <a:gd name="connsiteY71" fmla="*/ 175091 h 920231"/>
              <a:gd name="connsiteX72" fmla="*/ 6977218 w 9517857"/>
              <a:gd name="connsiteY72" fmla="*/ 186164 h 920231"/>
              <a:gd name="connsiteX73" fmla="*/ 7065221 w 9517857"/>
              <a:gd name="connsiteY73" fmla="*/ 229406 h 920231"/>
              <a:gd name="connsiteX74" fmla="*/ 7358195 w 9517857"/>
              <a:gd name="connsiteY74" fmla="*/ 253615 h 920231"/>
              <a:gd name="connsiteX75" fmla="*/ 7565449 w 9517857"/>
              <a:gd name="connsiteY75" fmla="*/ 260825 h 920231"/>
              <a:gd name="connsiteX76" fmla="*/ 7599285 w 9517857"/>
              <a:gd name="connsiteY76" fmla="*/ 267896 h 920231"/>
              <a:gd name="connsiteX77" fmla="*/ 7644411 w 9517857"/>
              <a:gd name="connsiteY77" fmla="*/ 260861 h 920231"/>
              <a:gd name="connsiteX78" fmla="*/ 7825110 w 9517857"/>
              <a:gd name="connsiteY78" fmla="*/ 230984 h 920231"/>
              <a:gd name="connsiteX79" fmla="*/ 7965805 w 9517857"/>
              <a:gd name="connsiteY79" fmla="*/ 202230 h 920231"/>
              <a:gd name="connsiteX80" fmla="*/ 8147401 w 9517857"/>
              <a:gd name="connsiteY80" fmla="*/ 207492 h 920231"/>
              <a:gd name="connsiteX81" fmla="*/ 8256033 w 9517857"/>
              <a:gd name="connsiteY81" fmla="*/ 195588 h 920231"/>
              <a:gd name="connsiteX82" fmla="*/ 8410677 w 9517857"/>
              <a:gd name="connsiteY82" fmla="*/ 174042 h 920231"/>
              <a:gd name="connsiteX83" fmla="*/ 8617841 w 9517857"/>
              <a:gd name="connsiteY83" fmla="*/ 157042 h 920231"/>
              <a:gd name="connsiteX84" fmla="*/ 8715976 w 9517857"/>
              <a:gd name="connsiteY84" fmla="*/ 180249 h 920231"/>
              <a:gd name="connsiteX85" fmla="*/ 8778827 w 9517857"/>
              <a:gd name="connsiteY85" fmla="*/ 174811 h 920231"/>
              <a:gd name="connsiteX86" fmla="*/ 8840778 w 9517857"/>
              <a:gd name="connsiteY86" fmla="*/ 145024 h 920231"/>
              <a:gd name="connsiteX87" fmla="*/ 9010380 w 9517857"/>
              <a:gd name="connsiteY87" fmla="*/ 93766 h 920231"/>
              <a:gd name="connsiteX88" fmla="*/ 9110856 w 9517857"/>
              <a:gd name="connsiteY88" fmla="*/ 72872 h 920231"/>
              <a:gd name="connsiteX89" fmla="*/ 9268817 w 9517857"/>
              <a:gd name="connsiteY89" fmla="*/ 54957 h 920231"/>
              <a:gd name="connsiteX90" fmla="*/ 9316667 w 9517857"/>
              <a:gd name="connsiteY90" fmla="*/ 46922 h 920231"/>
              <a:gd name="connsiteX91" fmla="*/ 9428209 w 9517857"/>
              <a:gd name="connsiteY91" fmla="*/ 31798 h 920231"/>
              <a:gd name="connsiteX92" fmla="*/ 9488916 w 9517857"/>
              <a:gd name="connsiteY92" fmla="*/ 1875 h 920231"/>
              <a:gd name="connsiteX0" fmla="*/ 9488916 w 9517857"/>
              <a:gd name="connsiteY0" fmla="*/ 1875 h 920231"/>
              <a:gd name="connsiteX1" fmla="*/ 9517857 w 9517857"/>
              <a:gd name="connsiteY1" fmla="*/ 1887 h 920231"/>
              <a:gd name="connsiteX2" fmla="*/ 9517857 w 9517857"/>
              <a:gd name="connsiteY2" fmla="*/ 920231 h 920231"/>
              <a:gd name="connsiteX3" fmla="*/ 14604 w 9517857"/>
              <a:gd name="connsiteY3" fmla="*/ 920231 h 920231"/>
              <a:gd name="connsiteX4" fmla="*/ 12841 w 9517857"/>
              <a:gd name="connsiteY4" fmla="*/ 919638 h 920231"/>
              <a:gd name="connsiteX5" fmla="*/ 93 w 9517857"/>
              <a:gd name="connsiteY5" fmla="*/ 914346 h 920231"/>
              <a:gd name="connsiteX6" fmla="*/ 58674 w 9517857"/>
              <a:gd name="connsiteY6" fmla="*/ 892197 h 920231"/>
              <a:gd name="connsiteX7" fmla="*/ 275005 w 9517857"/>
              <a:gd name="connsiteY7" fmla="*/ 809104 h 920231"/>
              <a:gd name="connsiteX8" fmla="*/ 587824 w 9517857"/>
              <a:gd name="connsiteY8" fmla="*/ 800070 h 920231"/>
              <a:gd name="connsiteX9" fmla="*/ 727985 w 9517857"/>
              <a:gd name="connsiteY9" fmla="*/ 721701 h 920231"/>
              <a:gd name="connsiteX10" fmla="*/ 778982 w 9517857"/>
              <a:gd name="connsiteY10" fmla="*/ 712017 h 920231"/>
              <a:gd name="connsiteX11" fmla="*/ 849944 w 9517857"/>
              <a:gd name="connsiteY11" fmla="*/ 719862 h 920231"/>
              <a:gd name="connsiteX12" fmla="*/ 901402 w 9517857"/>
              <a:gd name="connsiteY12" fmla="*/ 730920 h 920231"/>
              <a:gd name="connsiteX13" fmla="*/ 930946 w 9517857"/>
              <a:gd name="connsiteY13" fmla="*/ 735921 h 920231"/>
              <a:gd name="connsiteX14" fmla="*/ 986250 w 9517857"/>
              <a:gd name="connsiteY14" fmla="*/ 715405 h 920231"/>
              <a:gd name="connsiteX15" fmla="*/ 1013752 w 9517857"/>
              <a:gd name="connsiteY15" fmla="*/ 715236 h 920231"/>
              <a:gd name="connsiteX16" fmla="*/ 1023734 w 9517857"/>
              <a:gd name="connsiteY16" fmla="*/ 720446 h 920231"/>
              <a:gd name="connsiteX17" fmla="*/ 1063207 w 9517857"/>
              <a:gd name="connsiteY17" fmla="*/ 717526 h 920231"/>
              <a:gd name="connsiteX18" fmla="*/ 1081980 w 9517857"/>
              <a:gd name="connsiteY18" fmla="*/ 740330 h 920231"/>
              <a:gd name="connsiteX19" fmla="*/ 1218120 w 9517857"/>
              <a:gd name="connsiteY19" fmla="*/ 715155 h 920231"/>
              <a:gd name="connsiteX20" fmla="*/ 1397459 w 9517857"/>
              <a:gd name="connsiteY20" fmla="*/ 693065 h 920231"/>
              <a:gd name="connsiteX21" fmla="*/ 1580688 w 9517857"/>
              <a:gd name="connsiteY21" fmla="*/ 695572 h 920231"/>
              <a:gd name="connsiteX22" fmla="*/ 1772334 w 9517857"/>
              <a:gd name="connsiteY22" fmla="*/ 712515 h 920231"/>
              <a:gd name="connsiteX23" fmla="*/ 2002561 w 9517857"/>
              <a:gd name="connsiteY23" fmla="*/ 661792 h 920231"/>
              <a:gd name="connsiteX24" fmla="*/ 2135144 w 9517857"/>
              <a:gd name="connsiteY24" fmla="*/ 638376 h 920231"/>
              <a:gd name="connsiteX25" fmla="*/ 2440292 w 9517857"/>
              <a:gd name="connsiteY25" fmla="*/ 595737 h 920231"/>
              <a:gd name="connsiteX26" fmla="*/ 2547829 w 9517857"/>
              <a:gd name="connsiteY26" fmla="*/ 568025 h 920231"/>
              <a:gd name="connsiteX27" fmla="*/ 2658055 w 9517857"/>
              <a:gd name="connsiteY27" fmla="*/ 580602 h 920231"/>
              <a:gd name="connsiteX28" fmla="*/ 2693698 w 9517857"/>
              <a:gd name="connsiteY28" fmla="*/ 561904 h 920231"/>
              <a:gd name="connsiteX29" fmla="*/ 2699673 w 9517857"/>
              <a:gd name="connsiteY29" fmla="*/ 558275 h 920231"/>
              <a:gd name="connsiteX30" fmla="*/ 2727306 w 9517857"/>
              <a:gd name="connsiteY30" fmla="*/ 552573 h 920231"/>
              <a:gd name="connsiteX31" fmla="*/ 2730451 w 9517857"/>
              <a:gd name="connsiteY31" fmla="*/ 539933 h 920231"/>
              <a:gd name="connsiteX32" fmla="*/ 2768713 w 9517857"/>
              <a:gd name="connsiteY32" fmla="*/ 523450 h 920231"/>
              <a:gd name="connsiteX33" fmla="*/ 2820868 w 9517857"/>
              <a:gd name="connsiteY33" fmla="*/ 516035 h 920231"/>
              <a:gd name="connsiteX34" fmla="*/ 3073635 w 9517857"/>
              <a:gd name="connsiteY34" fmla="*/ 493169 h 920231"/>
              <a:gd name="connsiteX35" fmla="*/ 3222071 w 9517857"/>
              <a:gd name="connsiteY35" fmla="*/ 472434 h 920231"/>
              <a:gd name="connsiteX36" fmla="*/ 3274069 w 9517857"/>
              <a:gd name="connsiteY36" fmla="*/ 453480 h 920231"/>
              <a:gd name="connsiteX37" fmla="*/ 3349632 w 9517857"/>
              <a:gd name="connsiteY37" fmla="*/ 434458 h 920231"/>
              <a:gd name="connsiteX38" fmla="*/ 3479593 w 9517857"/>
              <a:gd name="connsiteY38" fmla="*/ 392312 h 920231"/>
              <a:gd name="connsiteX39" fmla="*/ 3651428 w 9517857"/>
              <a:gd name="connsiteY39" fmla="*/ 363682 h 920231"/>
              <a:gd name="connsiteX40" fmla="*/ 3750023 w 9517857"/>
              <a:gd name="connsiteY40" fmla="*/ 372553 h 920231"/>
              <a:gd name="connsiteX41" fmla="*/ 3844133 w 9517857"/>
              <a:gd name="connsiteY41" fmla="*/ 362523 h 920231"/>
              <a:gd name="connsiteX42" fmla="*/ 3933803 w 9517857"/>
              <a:gd name="connsiteY42" fmla="*/ 359190 h 920231"/>
              <a:gd name="connsiteX43" fmla="*/ 4266740 w 9517857"/>
              <a:gd name="connsiteY43" fmla="*/ 363329 h 920231"/>
              <a:gd name="connsiteX44" fmla="*/ 4430770 w 9517857"/>
              <a:gd name="connsiteY44" fmla="*/ 344518 h 920231"/>
              <a:gd name="connsiteX45" fmla="*/ 4512664 w 9517857"/>
              <a:gd name="connsiteY45" fmla="*/ 321823 h 920231"/>
              <a:gd name="connsiteX46" fmla="*/ 4616423 w 9517857"/>
              <a:gd name="connsiteY46" fmla="*/ 292789 h 920231"/>
              <a:gd name="connsiteX47" fmla="*/ 4807816 w 9517857"/>
              <a:gd name="connsiteY47" fmla="*/ 0 h 920231"/>
              <a:gd name="connsiteX48" fmla="*/ 4826683 w 9517857"/>
              <a:gd name="connsiteY48" fmla="*/ 165317 h 920231"/>
              <a:gd name="connsiteX49" fmla="*/ 4827826 w 9517857"/>
              <a:gd name="connsiteY49" fmla="*/ 248852 h 920231"/>
              <a:gd name="connsiteX50" fmla="*/ 4892569 w 9517857"/>
              <a:gd name="connsiteY50" fmla="*/ 251808 h 920231"/>
              <a:gd name="connsiteX51" fmla="*/ 4896611 w 9517857"/>
              <a:gd name="connsiteY51" fmla="*/ 242323 h 920231"/>
              <a:gd name="connsiteX52" fmla="*/ 4917286 w 9517857"/>
              <a:gd name="connsiteY52" fmla="*/ 245534 h 920231"/>
              <a:gd name="connsiteX53" fmla="*/ 4981173 w 9517857"/>
              <a:gd name="connsiteY53" fmla="*/ 248978 h 920231"/>
              <a:gd name="connsiteX54" fmla="*/ 5060397 w 9517857"/>
              <a:gd name="connsiteY54" fmla="*/ 265563 h 920231"/>
              <a:gd name="connsiteX55" fmla="*/ 5252996 w 9517857"/>
              <a:gd name="connsiteY55" fmla="*/ 272530 h 920231"/>
              <a:gd name="connsiteX56" fmla="*/ 5358056 w 9517857"/>
              <a:gd name="connsiteY56" fmla="*/ 249123 h 920231"/>
              <a:gd name="connsiteX57" fmla="*/ 5426496 w 9517857"/>
              <a:gd name="connsiteY57" fmla="*/ 237017 h 920231"/>
              <a:gd name="connsiteX58" fmla="*/ 5497161 w 9517857"/>
              <a:gd name="connsiteY58" fmla="*/ 230683 h 920231"/>
              <a:gd name="connsiteX59" fmla="*/ 5826043 w 9517857"/>
              <a:gd name="connsiteY59" fmla="*/ 149948 h 920231"/>
              <a:gd name="connsiteX60" fmla="*/ 6013415 w 9517857"/>
              <a:gd name="connsiteY60" fmla="*/ 139191 h 920231"/>
              <a:gd name="connsiteX61" fmla="*/ 6080994 w 9517857"/>
              <a:gd name="connsiteY61" fmla="*/ 144813 h 920231"/>
              <a:gd name="connsiteX62" fmla="*/ 6194152 w 9517857"/>
              <a:gd name="connsiteY62" fmla="*/ 153647 h 920231"/>
              <a:gd name="connsiteX63" fmla="*/ 6281379 w 9517857"/>
              <a:gd name="connsiteY63" fmla="*/ 183501 h 920231"/>
              <a:gd name="connsiteX64" fmla="*/ 6374947 w 9517857"/>
              <a:gd name="connsiteY64" fmla="*/ 181674 h 920231"/>
              <a:gd name="connsiteX65" fmla="*/ 6448518 w 9517857"/>
              <a:gd name="connsiteY65" fmla="*/ 166253 h 920231"/>
              <a:gd name="connsiteX66" fmla="*/ 6544700 w 9517857"/>
              <a:gd name="connsiteY66" fmla="*/ 169036 h 920231"/>
              <a:gd name="connsiteX67" fmla="*/ 6648353 w 9517857"/>
              <a:gd name="connsiteY67" fmla="*/ 174125 h 920231"/>
              <a:gd name="connsiteX68" fmla="*/ 6736227 w 9517857"/>
              <a:gd name="connsiteY68" fmla="*/ 175091 h 920231"/>
              <a:gd name="connsiteX69" fmla="*/ 6977218 w 9517857"/>
              <a:gd name="connsiteY69" fmla="*/ 186164 h 920231"/>
              <a:gd name="connsiteX70" fmla="*/ 7065221 w 9517857"/>
              <a:gd name="connsiteY70" fmla="*/ 229406 h 920231"/>
              <a:gd name="connsiteX71" fmla="*/ 7358195 w 9517857"/>
              <a:gd name="connsiteY71" fmla="*/ 253615 h 920231"/>
              <a:gd name="connsiteX72" fmla="*/ 7565449 w 9517857"/>
              <a:gd name="connsiteY72" fmla="*/ 260825 h 920231"/>
              <a:gd name="connsiteX73" fmla="*/ 7599285 w 9517857"/>
              <a:gd name="connsiteY73" fmla="*/ 267896 h 920231"/>
              <a:gd name="connsiteX74" fmla="*/ 7644411 w 9517857"/>
              <a:gd name="connsiteY74" fmla="*/ 260861 h 920231"/>
              <a:gd name="connsiteX75" fmla="*/ 7825110 w 9517857"/>
              <a:gd name="connsiteY75" fmla="*/ 230984 h 920231"/>
              <a:gd name="connsiteX76" fmla="*/ 7965805 w 9517857"/>
              <a:gd name="connsiteY76" fmla="*/ 202230 h 920231"/>
              <a:gd name="connsiteX77" fmla="*/ 8147401 w 9517857"/>
              <a:gd name="connsiteY77" fmla="*/ 207492 h 920231"/>
              <a:gd name="connsiteX78" fmla="*/ 8256033 w 9517857"/>
              <a:gd name="connsiteY78" fmla="*/ 195588 h 920231"/>
              <a:gd name="connsiteX79" fmla="*/ 8410677 w 9517857"/>
              <a:gd name="connsiteY79" fmla="*/ 174042 h 920231"/>
              <a:gd name="connsiteX80" fmla="*/ 8617841 w 9517857"/>
              <a:gd name="connsiteY80" fmla="*/ 157042 h 920231"/>
              <a:gd name="connsiteX81" fmla="*/ 8715976 w 9517857"/>
              <a:gd name="connsiteY81" fmla="*/ 180249 h 920231"/>
              <a:gd name="connsiteX82" fmla="*/ 8778827 w 9517857"/>
              <a:gd name="connsiteY82" fmla="*/ 174811 h 920231"/>
              <a:gd name="connsiteX83" fmla="*/ 8840778 w 9517857"/>
              <a:gd name="connsiteY83" fmla="*/ 145024 h 920231"/>
              <a:gd name="connsiteX84" fmla="*/ 9010380 w 9517857"/>
              <a:gd name="connsiteY84" fmla="*/ 93766 h 920231"/>
              <a:gd name="connsiteX85" fmla="*/ 9110856 w 9517857"/>
              <a:gd name="connsiteY85" fmla="*/ 72872 h 920231"/>
              <a:gd name="connsiteX86" fmla="*/ 9268817 w 9517857"/>
              <a:gd name="connsiteY86" fmla="*/ 54957 h 920231"/>
              <a:gd name="connsiteX87" fmla="*/ 9316667 w 9517857"/>
              <a:gd name="connsiteY87" fmla="*/ 46922 h 920231"/>
              <a:gd name="connsiteX88" fmla="*/ 9428209 w 9517857"/>
              <a:gd name="connsiteY88" fmla="*/ 31798 h 920231"/>
              <a:gd name="connsiteX89" fmla="*/ 9488916 w 9517857"/>
              <a:gd name="connsiteY89" fmla="*/ 1875 h 920231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826683 w 9517857"/>
              <a:gd name="connsiteY48" fmla="*/ 163442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13415 w 9517857"/>
              <a:gd name="connsiteY60" fmla="*/ 13731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374947 w 9517857"/>
              <a:gd name="connsiteY64" fmla="*/ 179799 h 918356"/>
              <a:gd name="connsiteX65" fmla="*/ 6448518 w 9517857"/>
              <a:gd name="connsiteY65" fmla="*/ 164378 h 918356"/>
              <a:gd name="connsiteX66" fmla="*/ 6544700 w 9517857"/>
              <a:gd name="connsiteY66" fmla="*/ 167161 h 918356"/>
              <a:gd name="connsiteX67" fmla="*/ 6648353 w 9517857"/>
              <a:gd name="connsiteY67" fmla="*/ 172250 h 918356"/>
              <a:gd name="connsiteX68" fmla="*/ 6736227 w 9517857"/>
              <a:gd name="connsiteY68" fmla="*/ 173216 h 918356"/>
              <a:gd name="connsiteX69" fmla="*/ 6977218 w 9517857"/>
              <a:gd name="connsiteY69" fmla="*/ 184289 h 918356"/>
              <a:gd name="connsiteX70" fmla="*/ 7065221 w 9517857"/>
              <a:gd name="connsiteY70" fmla="*/ 227531 h 918356"/>
              <a:gd name="connsiteX71" fmla="*/ 7358195 w 9517857"/>
              <a:gd name="connsiteY71" fmla="*/ 251740 h 918356"/>
              <a:gd name="connsiteX72" fmla="*/ 7565449 w 9517857"/>
              <a:gd name="connsiteY72" fmla="*/ 258950 h 918356"/>
              <a:gd name="connsiteX73" fmla="*/ 7599285 w 9517857"/>
              <a:gd name="connsiteY73" fmla="*/ 266021 h 918356"/>
              <a:gd name="connsiteX74" fmla="*/ 7644411 w 9517857"/>
              <a:gd name="connsiteY74" fmla="*/ 258986 h 918356"/>
              <a:gd name="connsiteX75" fmla="*/ 7825110 w 9517857"/>
              <a:gd name="connsiteY75" fmla="*/ 229109 h 918356"/>
              <a:gd name="connsiteX76" fmla="*/ 7965805 w 9517857"/>
              <a:gd name="connsiteY76" fmla="*/ 200355 h 918356"/>
              <a:gd name="connsiteX77" fmla="*/ 8147401 w 9517857"/>
              <a:gd name="connsiteY77" fmla="*/ 205617 h 918356"/>
              <a:gd name="connsiteX78" fmla="*/ 8256033 w 9517857"/>
              <a:gd name="connsiteY78" fmla="*/ 193713 h 918356"/>
              <a:gd name="connsiteX79" fmla="*/ 8410677 w 9517857"/>
              <a:gd name="connsiteY79" fmla="*/ 172167 h 918356"/>
              <a:gd name="connsiteX80" fmla="*/ 8617841 w 9517857"/>
              <a:gd name="connsiteY80" fmla="*/ 155167 h 918356"/>
              <a:gd name="connsiteX81" fmla="*/ 8715976 w 9517857"/>
              <a:gd name="connsiteY81" fmla="*/ 178374 h 918356"/>
              <a:gd name="connsiteX82" fmla="*/ 8778827 w 9517857"/>
              <a:gd name="connsiteY82" fmla="*/ 172936 h 918356"/>
              <a:gd name="connsiteX83" fmla="*/ 8840778 w 9517857"/>
              <a:gd name="connsiteY83" fmla="*/ 143149 h 918356"/>
              <a:gd name="connsiteX84" fmla="*/ 9010380 w 9517857"/>
              <a:gd name="connsiteY84" fmla="*/ 91891 h 918356"/>
              <a:gd name="connsiteX85" fmla="*/ 9110856 w 9517857"/>
              <a:gd name="connsiteY85" fmla="*/ 70997 h 918356"/>
              <a:gd name="connsiteX86" fmla="*/ 9268817 w 9517857"/>
              <a:gd name="connsiteY86" fmla="*/ 53082 h 918356"/>
              <a:gd name="connsiteX87" fmla="*/ 9316667 w 9517857"/>
              <a:gd name="connsiteY87" fmla="*/ 45047 h 918356"/>
              <a:gd name="connsiteX88" fmla="*/ 9428209 w 9517857"/>
              <a:gd name="connsiteY88" fmla="*/ 29923 h 918356"/>
              <a:gd name="connsiteX89" fmla="*/ 9488916 w 9517857"/>
              <a:gd name="connsiteY89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13415 w 9517857"/>
              <a:gd name="connsiteY60" fmla="*/ 13731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374947 w 9517857"/>
              <a:gd name="connsiteY64" fmla="*/ 179799 h 918356"/>
              <a:gd name="connsiteX65" fmla="*/ 6448518 w 9517857"/>
              <a:gd name="connsiteY65" fmla="*/ 164378 h 918356"/>
              <a:gd name="connsiteX66" fmla="*/ 6544700 w 9517857"/>
              <a:gd name="connsiteY66" fmla="*/ 167161 h 918356"/>
              <a:gd name="connsiteX67" fmla="*/ 6648353 w 9517857"/>
              <a:gd name="connsiteY67" fmla="*/ 172250 h 918356"/>
              <a:gd name="connsiteX68" fmla="*/ 6736227 w 9517857"/>
              <a:gd name="connsiteY68" fmla="*/ 173216 h 918356"/>
              <a:gd name="connsiteX69" fmla="*/ 6977218 w 9517857"/>
              <a:gd name="connsiteY69" fmla="*/ 184289 h 918356"/>
              <a:gd name="connsiteX70" fmla="*/ 7065221 w 9517857"/>
              <a:gd name="connsiteY70" fmla="*/ 227531 h 918356"/>
              <a:gd name="connsiteX71" fmla="*/ 7358195 w 9517857"/>
              <a:gd name="connsiteY71" fmla="*/ 251740 h 918356"/>
              <a:gd name="connsiteX72" fmla="*/ 7565449 w 9517857"/>
              <a:gd name="connsiteY72" fmla="*/ 258950 h 918356"/>
              <a:gd name="connsiteX73" fmla="*/ 7599285 w 9517857"/>
              <a:gd name="connsiteY73" fmla="*/ 266021 h 918356"/>
              <a:gd name="connsiteX74" fmla="*/ 7644411 w 9517857"/>
              <a:gd name="connsiteY74" fmla="*/ 258986 h 918356"/>
              <a:gd name="connsiteX75" fmla="*/ 7825110 w 9517857"/>
              <a:gd name="connsiteY75" fmla="*/ 229109 h 918356"/>
              <a:gd name="connsiteX76" fmla="*/ 7965805 w 9517857"/>
              <a:gd name="connsiteY76" fmla="*/ 200355 h 918356"/>
              <a:gd name="connsiteX77" fmla="*/ 8147401 w 9517857"/>
              <a:gd name="connsiteY77" fmla="*/ 205617 h 918356"/>
              <a:gd name="connsiteX78" fmla="*/ 8256033 w 9517857"/>
              <a:gd name="connsiteY78" fmla="*/ 193713 h 918356"/>
              <a:gd name="connsiteX79" fmla="*/ 8410677 w 9517857"/>
              <a:gd name="connsiteY79" fmla="*/ 172167 h 918356"/>
              <a:gd name="connsiteX80" fmla="*/ 8617841 w 9517857"/>
              <a:gd name="connsiteY80" fmla="*/ 155167 h 918356"/>
              <a:gd name="connsiteX81" fmla="*/ 8715976 w 9517857"/>
              <a:gd name="connsiteY81" fmla="*/ 178374 h 918356"/>
              <a:gd name="connsiteX82" fmla="*/ 8778827 w 9517857"/>
              <a:gd name="connsiteY82" fmla="*/ 172936 h 918356"/>
              <a:gd name="connsiteX83" fmla="*/ 8840778 w 9517857"/>
              <a:gd name="connsiteY83" fmla="*/ 143149 h 918356"/>
              <a:gd name="connsiteX84" fmla="*/ 9010380 w 9517857"/>
              <a:gd name="connsiteY84" fmla="*/ 91891 h 918356"/>
              <a:gd name="connsiteX85" fmla="*/ 9110856 w 9517857"/>
              <a:gd name="connsiteY85" fmla="*/ 70997 h 918356"/>
              <a:gd name="connsiteX86" fmla="*/ 9268817 w 9517857"/>
              <a:gd name="connsiteY86" fmla="*/ 53082 h 918356"/>
              <a:gd name="connsiteX87" fmla="*/ 9316667 w 9517857"/>
              <a:gd name="connsiteY87" fmla="*/ 45047 h 918356"/>
              <a:gd name="connsiteX88" fmla="*/ 9428209 w 9517857"/>
              <a:gd name="connsiteY88" fmla="*/ 29923 h 918356"/>
              <a:gd name="connsiteX89" fmla="*/ 9488916 w 9517857"/>
              <a:gd name="connsiteY89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13415 w 9517857"/>
              <a:gd name="connsiteY60" fmla="*/ 13731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374947 w 9517857"/>
              <a:gd name="connsiteY64" fmla="*/ 179799 h 918356"/>
              <a:gd name="connsiteX65" fmla="*/ 6448518 w 9517857"/>
              <a:gd name="connsiteY65" fmla="*/ 164378 h 918356"/>
              <a:gd name="connsiteX66" fmla="*/ 6544700 w 9517857"/>
              <a:gd name="connsiteY66" fmla="*/ 167161 h 918356"/>
              <a:gd name="connsiteX67" fmla="*/ 6648353 w 9517857"/>
              <a:gd name="connsiteY67" fmla="*/ 172250 h 918356"/>
              <a:gd name="connsiteX68" fmla="*/ 6736227 w 9517857"/>
              <a:gd name="connsiteY68" fmla="*/ 173216 h 918356"/>
              <a:gd name="connsiteX69" fmla="*/ 6977218 w 9517857"/>
              <a:gd name="connsiteY69" fmla="*/ 184289 h 918356"/>
              <a:gd name="connsiteX70" fmla="*/ 7065221 w 9517857"/>
              <a:gd name="connsiteY70" fmla="*/ 227531 h 918356"/>
              <a:gd name="connsiteX71" fmla="*/ 7358195 w 9517857"/>
              <a:gd name="connsiteY71" fmla="*/ 251740 h 918356"/>
              <a:gd name="connsiteX72" fmla="*/ 7565449 w 9517857"/>
              <a:gd name="connsiteY72" fmla="*/ 258950 h 918356"/>
              <a:gd name="connsiteX73" fmla="*/ 7599285 w 9517857"/>
              <a:gd name="connsiteY73" fmla="*/ 266021 h 918356"/>
              <a:gd name="connsiteX74" fmla="*/ 7644411 w 9517857"/>
              <a:gd name="connsiteY74" fmla="*/ 258986 h 918356"/>
              <a:gd name="connsiteX75" fmla="*/ 7825110 w 9517857"/>
              <a:gd name="connsiteY75" fmla="*/ 229109 h 918356"/>
              <a:gd name="connsiteX76" fmla="*/ 7965805 w 9517857"/>
              <a:gd name="connsiteY76" fmla="*/ 200355 h 918356"/>
              <a:gd name="connsiteX77" fmla="*/ 8147401 w 9517857"/>
              <a:gd name="connsiteY77" fmla="*/ 205617 h 918356"/>
              <a:gd name="connsiteX78" fmla="*/ 8256033 w 9517857"/>
              <a:gd name="connsiteY78" fmla="*/ 193713 h 918356"/>
              <a:gd name="connsiteX79" fmla="*/ 8410677 w 9517857"/>
              <a:gd name="connsiteY79" fmla="*/ 172167 h 918356"/>
              <a:gd name="connsiteX80" fmla="*/ 8617841 w 9517857"/>
              <a:gd name="connsiteY80" fmla="*/ 155167 h 918356"/>
              <a:gd name="connsiteX81" fmla="*/ 8715976 w 9517857"/>
              <a:gd name="connsiteY81" fmla="*/ 178374 h 918356"/>
              <a:gd name="connsiteX82" fmla="*/ 8778827 w 9517857"/>
              <a:gd name="connsiteY82" fmla="*/ 172936 h 918356"/>
              <a:gd name="connsiteX83" fmla="*/ 8840778 w 9517857"/>
              <a:gd name="connsiteY83" fmla="*/ 143149 h 918356"/>
              <a:gd name="connsiteX84" fmla="*/ 9010380 w 9517857"/>
              <a:gd name="connsiteY84" fmla="*/ 91891 h 918356"/>
              <a:gd name="connsiteX85" fmla="*/ 9110856 w 9517857"/>
              <a:gd name="connsiteY85" fmla="*/ 70997 h 918356"/>
              <a:gd name="connsiteX86" fmla="*/ 9268817 w 9517857"/>
              <a:gd name="connsiteY86" fmla="*/ 53082 h 918356"/>
              <a:gd name="connsiteX87" fmla="*/ 9316667 w 9517857"/>
              <a:gd name="connsiteY87" fmla="*/ 45047 h 918356"/>
              <a:gd name="connsiteX88" fmla="*/ 9428209 w 9517857"/>
              <a:gd name="connsiteY88" fmla="*/ 29923 h 918356"/>
              <a:gd name="connsiteX89" fmla="*/ 9488916 w 9517857"/>
              <a:gd name="connsiteY89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13415 w 9517857"/>
              <a:gd name="connsiteY60" fmla="*/ 13731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374947 w 9517857"/>
              <a:gd name="connsiteY64" fmla="*/ 179799 h 918356"/>
              <a:gd name="connsiteX65" fmla="*/ 6448518 w 9517857"/>
              <a:gd name="connsiteY65" fmla="*/ 164378 h 918356"/>
              <a:gd name="connsiteX66" fmla="*/ 6544700 w 9517857"/>
              <a:gd name="connsiteY66" fmla="*/ 167161 h 918356"/>
              <a:gd name="connsiteX67" fmla="*/ 6648353 w 9517857"/>
              <a:gd name="connsiteY67" fmla="*/ 172250 h 918356"/>
              <a:gd name="connsiteX68" fmla="*/ 6736227 w 9517857"/>
              <a:gd name="connsiteY68" fmla="*/ 173216 h 918356"/>
              <a:gd name="connsiteX69" fmla="*/ 6977218 w 9517857"/>
              <a:gd name="connsiteY69" fmla="*/ 184289 h 918356"/>
              <a:gd name="connsiteX70" fmla="*/ 7065221 w 9517857"/>
              <a:gd name="connsiteY70" fmla="*/ 227531 h 918356"/>
              <a:gd name="connsiteX71" fmla="*/ 7358195 w 9517857"/>
              <a:gd name="connsiteY71" fmla="*/ 251740 h 918356"/>
              <a:gd name="connsiteX72" fmla="*/ 7565449 w 9517857"/>
              <a:gd name="connsiteY72" fmla="*/ 258950 h 918356"/>
              <a:gd name="connsiteX73" fmla="*/ 7599285 w 9517857"/>
              <a:gd name="connsiteY73" fmla="*/ 266021 h 918356"/>
              <a:gd name="connsiteX74" fmla="*/ 7644411 w 9517857"/>
              <a:gd name="connsiteY74" fmla="*/ 258986 h 918356"/>
              <a:gd name="connsiteX75" fmla="*/ 7825110 w 9517857"/>
              <a:gd name="connsiteY75" fmla="*/ 229109 h 918356"/>
              <a:gd name="connsiteX76" fmla="*/ 7965805 w 9517857"/>
              <a:gd name="connsiteY76" fmla="*/ 200355 h 918356"/>
              <a:gd name="connsiteX77" fmla="*/ 8147401 w 9517857"/>
              <a:gd name="connsiteY77" fmla="*/ 205617 h 918356"/>
              <a:gd name="connsiteX78" fmla="*/ 8256033 w 9517857"/>
              <a:gd name="connsiteY78" fmla="*/ 193713 h 918356"/>
              <a:gd name="connsiteX79" fmla="*/ 8410677 w 9517857"/>
              <a:gd name="connsiteY79" fmla="*/ 172167 h 918356"/>
              <a:gd name="connsiteX80" fmla="*/ 8617841 w 9517857"/>
              <a:gd name="connsiteY80" fmla="*/ 155167 h 918356"/>
              <a:gd name="connsiteX81" fmla="*/ 8715976 w 9517857"/>
              <a:gd name="connsiteY81" fmla="*/ 178374 h 918356"/>
              <a:gd name="connsiteX82" fmla="*/ 8778827 w 9517857"/>
              <a:gd name="connsiteY82" fmla="*/ 172936 h 918356"/>
              <a:gd name="connsiteX83" fmla="*/ 8840778 w 9517857"/>
              <a:gd name="connsiteY83" fmla="*/ 143149 h 918356"/>
              <a:gd name="connsiteX84" fmla="*/ 9010380 w 9517857"/>
              <a:gd name="connsiteY84" fmla="*/ 91891 h 918356"/>
              <a:gd name="connsiteX85" fmla="*/ 9110856 w 9517857"/>
              <a:gd name="connsiteY85" fmla="*/ 70997 h 918356"/>
              <a:gd name="connsiteX86" fmla="*/ 9268817 w 9517857"/>
              <a:gd name="connsiteY86" fmla="*/ 53082 h 918356"/>
              <a:gd name="connsiteX87" fmla="*/ 9316667 w 9517857"/>
              <a:gd name="connsiteY87" fmla="*/ 45047 h 918356"/>
              <a:gd name="connsiteX88" fmla="*/ 9428209 w 9517857"/>
              <a:gd name="connsiteY88" fmla="*/ 29923 h 918356"/>
              <a:gd name="connsiteX89" fmla="*/ 9488916 w 9517857"/>
              <a:gd name="connsiteY89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13415 w 9517857"/>
              <a:gd name="connsiteY60" fmla="*/ 13731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374947 w 9517857"/>
              <a:gd name="connsiteY64" fmla="*/ 179799 h 918356"/>
              <a:gd name="connsiteX65" fmla="*/ 6448518 w 9517857"/>
              <a:gd name="connsiteY65" fmla="*/ 164378 h 918356"/>
              <a:gd name="connsiteX66" fmla="*/ 6544700 w 9517857"/>
              <a:gd name="connsiteY66" fmla="*/ 167161 h 918356"/>
              <a:gd name="connsiteX67" fmla="*/ 6648353 w 9517857"/>
              <a:gd name="connsiteY67" fmla="*/ 172250 h 918356"/>
              <a:gd name="connsiteX68" fmla="*/ 6736227 w 9517857"/>
              <a:gd name="connsiteY68" fmla="*/ 173216 h 918356"/>
              <a:gd name="connsiteX69" fmla="*/ 6977218 w 9517857"/>
              <a:gd name="connsiteY69" fmla="*/ 184289 h 918356"/>
              <a:gd name="connsiteX70" fmla="*/ 7065221 w 9517857"/>
              <a:gd name="connsiteY70" fmla="*/ 227531 h 918356"/>
              <a:gd name="connsiteX71" fmla="*/ 7358195 w 9517857"/>
              <a:gd name="connsiteY71" fmla="*/ 251740 h 918356"/>
              <a:gd name="connsiteX72" fmla="*/ 7565449 w 9517857"/>
              <a:gd name="connsiteY72" fmla="*/ 258950 h 918356"/>
              <a:gd name="connsiteX73" fmla="*/ 7599285 w 9517857"/>
              <a:gd name="connsiteY73" fmla="*/ 266021 h 918356"/>
              <a:gd name="connsiteX74" fmla="*/ 7644411 w 9517857"/>
              <a:gd name="connsiteY74" fmla="*/ 258986 h 918356"/>
              <a:gd name="connsiteX75" fmla="*/ 7825110 w 9517857"/>
              <a:gd name="connsiteY75" fmla="*/ 229109 h 918356"/>
              <a:gd name="connsiteX76" fmla="*/ 7965805 w 9517857"/>
              <a:gd name="connsiteY76" fmla="*/ 200355 h 918356"/>
              <a:gd name="connsiteX77" fmla="*/ 8147401 w 9517857"/>
              <a:gd name="connsiteY77" fmla="*/ 205617 h 918356"/>
              <a:gd name="connsiteX78" fmla="*/ 8256033 w 9517857"/>
              <a:gd name="connsiteY78" fmla="*/ 193713 h 918356"/>
              <a:gd name="connsiteX79" fmla="*/ 8410677 w 9517857"/>
              <a:gd name="connsiteY79" fmla="*/ 172167 h 918356"/>
              <a:gd name="connsiteX80" fmla="*/ 8617841 w 9517857"/>
              <a:gd name="connsiteY80" fmla="*/ 155167 h 918356"/>
              <a:gd name="connsiteX81" fmla="*/ 8715976 w 9517857"/>
              <a:gd name="connsiteY81" fmla="*/ 178374 h 918356"/>
              <a:gd name="connsiteX82" fmla="*/ 8778827 w 9517857"/>
              <a:gd name="connsiteY82" fmla="*/ 172936 h 918356"/>
              <a:gd name="connsiteX83" fmla="*/ 8840778 w 9517857"/>
              <a:gd name="connsiteY83" fmla="*/ 143149 h 918356"/>
              <a:gd name="connsiteX84" fmla="*/ 9010380 w 9517857"/>
              <a:gd name="connsiteY84" fmla="*/ 91891 h 918356"/>
              <a:gd name="connsiteX85" fmla="*/ 9110856 w 9517857"/>
              <a:gd name="connsiteY85" fmla="*/ 70997 h 918356"/>
              <a:gd name="connsiteX86" fmla="*/ 9268817 w 9517857"/>
              <a:gd name="connsiteY86" fmla="*/ 53082 h 918356"/>
              <a:gd name="connsiteX87" fmla="*/ 9316667 w 9517857"/>
              <a:gd name="connsiteY87" fmla="*/ 45047 h 918356"/>
              <a:gd name="connsiteX88" fmla="*/ 9428209 w 9517857"/>
              <a:gd name="connsiteY88" fmla="*/ 29923 h 918356"/>
              <a:gd name="connsiteX89" fmla="*/ 9488916 w 9517857"/>
              <a:gd name="connsiteY89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13415 w 9517857"/>
              <a:gd name="connsiteY60" fmla="*/ 13731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48518 w 9517857"/>
              <a:gd name="connsiteY64" fmla="*/ 16437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4077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13415 w 9517857"/>
              <a:gd name="connsiteY60" fmla="*/ 13731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48518 w 9517857"/>
              <a:gd name="connsiteY64" fmla="*/ 16437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4077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13415 w 9517857"/>
              <a:gd name="connsiteY60" fmla="*/ 13731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4077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13415 w 9517857"/>
              <a:gd name="connsiteY60" fmla="*/ 13731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4077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13415 w 9517857"/>
              <a:gd name="connsiteY60" fmla="*/ 13731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4077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13415 w 9517857"/>
              <a:gd name="connsiteY60" fmla="*/ 13731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5524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13415 w 9517857"/>
              <a:gd name="connsiteY60" fmla="*/ 13731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5524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13415 w 9517857"/>
              <a:gd name="connsiteY60" fmla="*/ 13731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5524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13415 w 9517857"/>
              <a:gd name="connsiteY60" fmla="*/ 13731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5524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13415 w 9517857"/>
              <a:gd name="connsiteY60" fmla="*/ 13731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5524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13415 w 9517857"/>
              <a:gd name="connsiteY60" fmla="*/ 13731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5524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13415 w 9517857"/>
              <a:gd name="connsiteY60" fmla="*/ 13731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5524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13415 w 9517857"/>
              <a:gd name="connsiteY60" fmla="*/ 13731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5524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13415 w 9517857"/>
              <a:gd name="connsiteY60" fmla="*/ 13731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5524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07627 w 9517857"/>
              <a:gd name="connsiteY60" fmla="*/ 14712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5524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07627 w 9517857"/>
              <a:gd name="connsiteY60" fmla="*/ 14712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5524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07627 w 9517857"/>
              <a:gd name="connsiteY60" fmla="*/ 14712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5524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07627 w 9517857"/>
              <a:gd name="connsiteY60" fmla="*/ 14712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5524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36507 w 9517857"/>
              <a:gd name="connsiteY49" fmla="*/ 256788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07627 w 9517857"/>
              <a:gd name="connsiteY60" fmla="*/ 14712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5524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36507 w 9517857"/>
              <a:gd name="connsiteY49" fmla="*/ 256788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07627 w 9517857"/>
              <a:gd name="connsiteY60" fmla="*/ 14712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5524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36507 w 9517857"/>
              <a:gd name="connsiteY49" fmla="*/ 256788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07627 w 9517857"/>
              <a:gd name="connsiteY60" fmla="*/ 14712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5524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36507 w 9517857"/>
              <a:gd name="connsiteY49" fmla="*/ 256788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07627 w 9517857"/>
              <a:gd name="connsiteY60" fmla="*/ 14712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5524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820868 w 9517857"/>
              <a:gd name="connsiteY32" fmla="*/ 514160 h 918356"/>
              <a:gd name="connsiteX33" fmla="*/ 3073635 w 9517857"/>
              <a:gd name="connsiteY33" fmla="*/ 491294 h 918356"/>
              <a:gd name="connsiteX34" fmla="*/ 3222071 w 9517857"/>
              <a:gd name="connsiteY34" fmla="*/ 470559 h 918356"/>
              <a:gd name="connsiteX35" fmla="*/ 3274069 w 9517857"/>
              <a:gd name="connsiteY35" fmla="*/ 451605 h 918356"/>
              <a:gd name="connsiteX36" fmla="*/ 3349632 w 9517857"/>
              <a:gd name="connsiteY36" fmla="*/ 432583 h 918356"/>
              <a:gd name="connsiteX37" fmla="*/ 3479593 w 9517857"/>
              <a:gd name="connsiteY37" fmla="*/ 390437 h 918356"/>
              <a:gd name="connsiteX38" fmla="*/ 3651428 w 9517857"/>
              <a:gd name="connsiteY38" fmla="*/ 361807 h 918356"/>
              <a:gd name="connsiteX39" fmla="*/ 3750023 w 9517857"/>
              <a:gd name="connsiteY39" fmla="*/ 370678 h 918356"/>
              <a:gd name="connsiteX40" fmla="*/ 3844133 w 9517857"/>
              <a:gd name="connsiteY40" fmla="*/ 360648 h 918356"/>
              <a:gd name="connsiteX41" fmla="*/ 3933803 w 9517857"/>
              <a:gd name="connsiteY41" fmla="*/ 357315 h 918356"/>
              <a:gd name="connsiteX42" fmla="*/ 4266740 w 9517857"/>
              <a:gd name="connsiteY42" fmla="*/ 361454 h 918356"/>
              <a:gd name="connsiteX43" fmla="*/ 4430770 w 9517857"/>
              <a:gd name="connsiteY43" fmla="*/ 342643 h 918356"/>
              <a:gd name="connsiteX44" fmla="*/ 4512664 w 9517857"/>
              <a:gd name="connsiteY44" fmla="*/ 319948 h 918356"/>
              <a:gd name="connsiteX45" fmla="*/ 4616423 w 9517857"/>
              <a:gd name="connsiteY45" fmla="*/ 290914 h 918356"/>
              <a:gd name="connsiteX46" fmla="*/ 4689163 w 9517857"/>
              <a:gd name="connsiteY46" fmla="*/ 272812 h 918356"/>
              <a:gd name="connsiteX47" fmla="*/ 4783273 w 9517857"/>
              <a:gd name="connsiteY47" fmla="*/ 248463 h 918356"/>
              <a:gd name="connsiteX48" fmla="*/ 4836507 w 9517857"/>
              <a:gd name="connsiteY48" fmla="*/ 256788 h 918356"/>
              <a:gd name="connsiteX49" fmla="*/ 4892569 w 9517857"/>
              <a:gd name="connsiteY49" fmla="*/ 249933 h 918356"/>
              <a:gd name="connsiteX50" fmla="*/ 4896611 w 9517857"/>
              <a:gd name="connsiteY50" fmla="*/ 240448 h 918356"/>
              <a:gd name="connsiteX51" fmla="*/ 4917286 w 9517857"/>
              <a:gd name="connsiteY51" fmla="*/ 243659 h 918356"/>
              <a:gd name="connsiteX52" fmla="*/ 4981173 w 9517857"/>
              <a:gd name="connsiteY52" fmla="*/ 247103 h 918356"/>
              <a:gd name="connsiteX53" fmla="*/ 5060397 w 9517857"/>
              <a:gd name="connsiteY53" fmla="*/ 263688 h 918356"/>
              <a:gd name="connsiteX54" fmla="*/ 5252996 w 9517857"/>
              <a:gd name="connsiteY54" fmla="*/ 270655 h 918356"/>
              <a:gd name="connsiteX55" fmla="*/ 5358056 w 9517857"/>
              <a:gd name="connsiteY55" fmla="*/ 247248 h 918356"/>
              <a:gd name="connsiteX56" fmla="*/ 5426496 w 9517857"/>
              <a:gd name="connsiteY56" fmla="*/ 235142 h 918356"/>
              <a:gd name="connsiteX57" fmla="*/ 5497161 w 9517857"/>
              <a:gd name="connsiteY57" fmla="*/ 228808 h 918356"/>
              <a:gd name="connsiteX58" fmla="*/ 5826043 w 9517857"/>
              <a:gd name="connsiteY58" fmla="*/ 148073 h 918356"/>
              <a:gd name="connsiteX59" fmla="*/ 6007627 w 9517857"/>
              <a:gd name="connsiteY59" fmla="*/ 147126 h 918356"/>
              <a:gd name="connsiteX60" fmla="*/ 6080994 w 9517857"/>
              <a:gd name="connsiteY60" fmla="*/ 142938 h 918356"/>
              <a:gd name="connsiteX61" fmla="*/ 6194152 w 9517857"/>
              <a:gd name="connsiteY61" fmla="*/ 151772 h 918356"/>
              <a:gd name="connsiteX62" fmla="*/ 6281379 w 9517857"/>
              <a:gd name="connsiteY62" fmla="*/ 181626 h 918356"/>
              <a:gd name="connsiteX63" fmla="*/ 6489033 w 9517857"/>
              <a:gd name="connsiteY63" fmla="*/ 167648 h 918356"/>
              <a:gd name="connsiteX64" fmla="*/ 6544700 w 9517857"/>
              <a:gd name="connsiteY64" fmla="*/ 167161 h 918356"/>
              <a:gd name="connsiteX65" fmla="*/ 6648353 w 9517857"/>
              <a:gd name="connsiteY65" fmla="*/ 172250 h 918356"/>
              <a:gd name="connsiteX66" fmla="*/ 6736227 w 9517857"/>
              <a:gd name="connsiteY66" fmla="*/ 173216 h 918356"/>
              <a:gd name="connsiteX67" fmla="*/ 6977218 w 9517857"/>
              <a:gd name="connsiteY67" fmla="*/ 184289 h 918356"/>
              <a:gd name="connsiteX68" fmla="*/ 7065221 w 9517857"/>
              <a:gd name="connsiteY68" fmla="*/ 227531 h 918356"/>
              <a:gd name="connsiteX69" fmla="*/ 7358195 w 9517857"/>
              <a:gd name="connsiteY69" fmla="*/ 251740 h 918356"/>
              <a:gd name="connsiteX70" fmla="*/ 7565449 w 9517857"/>
              <a:gd name="connsiteY70" fmla="*/ 258950 h 918356"/>
              <a:gd name="connsiteX71" fmla="*/ 7599285 w 9517857"/>
              <a:gd name="connsiteY71" fmla="*/ 266021 h 918356"/>
              <a:gd name="connsiteX72" fmla="*/ 7644411 w 9517857"/>
              <a:gd name="connsiteY72" fmla="*/ 258986 h 918356"/>
              <a:gd name="connsiteX73" fmla="*/ 7825110 w 9517857"/>
              <a:gd name="connsiteY73" fmla="*/ 229109 h 918356"/>
              <a:gd name="connsiteX74" fmla="*/ 7965805 w 9517857"/>
              <a:gd name="connsiteY74" fmla="*/ 200355 h 918356"/>
              <a:gd name="connsiteX75" fmla="*/ 8147401 w 9517857"/>
              <a:gd name="connsiteY75" fmla="*/ 205617 h 918356"/>
              <a:gd name="connsiteX76" fmla="*/ 8256033 w 9517857"/>
              <a:gd name="connsiteY76" fmla="*/ 193713 h 918356"/>
              <a:gd name="connsiteX77" fmla="*/ 8410677 w 9517857"/>
              <a:gd name="connsiteY77" fmla="*/ 172167 h 918356"/>
              <a:gd name="connsiteX78" fmla="*/ 8617841 w 9517857"/>
              <a:gd name="connsiteY78" fmla="*/ 155167 h 918356"/>
              <a:gd name="connsiteX79" fmla="*/ 8715976 w 9517857"/>
              <a:gd name="connsiteY79" fmla="*/ 178374 h 918356"/>
              <a:gd name="connsiteX80" fmla="*/ 8778827 w 9517857"/>
              <a:gd name="connsiteY80" fmla="*/ 172936 h 918356"/>
              <a:gd name="connsiteX81" fmla="*/ 8855248 w 9517857"/>
              <a:gd name="connsiteY81" fmla="*/ 143149 h 918356"/>
              <a:gd name="connsiteX82" fmla="*/ 9010380 w 9517857"/>
              <a:gd name="connsiteY82" fmla="*/ 91891 h 918356"/>
              <a:gd name="connsiteX83" fmla="*/ 9110856 w 9517857"/>
              <a:gd name="connsiteY83" fmla="*/ 70997 h 918356"/>
              <a:gd name="connsiteX84" fmla="*/ 9268817 w 9517857"/>
              <a:gd name="connsiteY84" fmla="*/ 53082 h 918356"/>
              <a:gd name="connsiteX85" fmla="*/ 9316667 w 9517857"/>
              <a:gd name="connsiteY85" fmla="*/ 45047 h 918356"/>
              <a:gd name="connsiteX86" fmla="*/ 9428209 w 9517857"/>
              <a:gd name="connsiteY86" fmla="*/ 29923 h 918356"/>
              <a:gd name="connsiteX87" fmla="*/ 9488916 w 9517857"/>
              <a:gd name="connsiteY87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820868 w 9517857"/>
              <a:gd name="connsiteY32" fmla="*/ 514160 h 918356"/>
              <a:gd name="connsiteX33" fmla="*/ 3073635 w 9517857"/>
              <a:gd name="connsiteY33" fmla="*/ 491294 h 918356"/>
              <a:gd name="connsiteX34" fmla="*/ 3222071 w 9517857"/>
              <a:gd name="connsiteY34" fmla="*/ 470559 h 918356"/>
              <a:gd name="connsiteX35" fmla="*/ 3274069 w 9517857"/>
              <a:gd name="connsiteY35" fmla="*/ 451605 h 918356"/>
              <a:gd name="connsiteX36" fmla="*/ 3349632 w 9517857"/>
              <a:gd name="connsiteY36" fmla="*/ 432583 h 918356"/>
              <a:gd name="connsiteX37" fmla="*/ 3479593 w 9517857"/>
              <a:gd name="connsiteY37" fmla="*/ 390437 h 918356"/>
              <a:gd name="connsiteX38" fmla="*/ 3651428 w 9517857"/>
              <a:gd name="connsiteY38" fmla="*/ 361807 h 918356"/>
              <a:gd name="connsiteX39" fmla="*/ 3844133 w 9517857"/>
              <a:gd name="connsiteY39" fmla="*/ 360648 h 918356"/>
              <a:gd name="connsiteX40" fmla="*/ 3933803 w 9517857"/>
              <a:gd name="connsiteY40" fmla="*/ 357315 h 918356"/>
              <a:gd name="connsiteX41" fmla="*/ 4266740 w 9517857"/>
              <a:gd name="connsiteY41" fmla="*/ 361454 h 918356"/>
              <a:gd name="connsiteX42" fmla="*/ 4430770 w 9517857"/>
              <a:gd name="connsiteY42" fmla="*/ 342643 h 918356"/>
              <a:gd name="connsiteX43" fmla="*/ 4512664 w 9517857"/>
              <a:gd name="connsiteY43" fmla="*/ 319948 h 918356"/>
              <a:gd name="connsiteX44" fmla="*/ 4616423 w 9517857"/>
              <a:gd name="connsiteY44" fmla="*/ 290914 h 918356"/>
              <a:gd name="connsiteX45" fmla="*/ 4689163 w 9517857"/>
              <a:gd name="connsiteY45" fmla="*/ 272812 h 918356"/>
              <a:gd name="connsiteX46" fmla="*/ 4783273 w 9517857"/>
              <a:gd name="connsiteY46" fmla="*/ 248463 h 918356"/>
              <a:gd name="connsiteX47" fmla="*/ 4836507 w 9517857"/>
              <a:gd name="connsiteY47" fmla="*/ 256788 h 918356"/>
              <a:gd name="connsiteX48" fmla="*/ 4892569 w 9517857"/>
              <a:gd name="connsiteY48" fmla="*/ 249933 h 918356"/>
              <a:gd name="connsiteX49" fmla="*/ 4896611 w 9517857"/>
              <a:gd name="connsiteY49" fmla="*/ 240448 h 918356"/>
              <a:gd name="connsiteX50" fmla="*/ 4917286 w 9517857"/>
              <a:gd name="connsiteY50" fmla="*/ 243659 h 918356"/>
              <a:gd name="connsiteX51" fmla="*/ 4981173 w 9517857"/>
              <a:gd name="connsiteY51" fmla="*/ 247103 h 918356"/>
              <a:gd name="connsiteX52" fmla="*/ 5060397 w 9517857"/>
              <a:gd name="connsiteY52" fmla="*/ 263688 h 918356"/>
              <a:gd name="connsiteX53" fmla="*/ 5252996 w 9517857"/>
              <a:gd name="connsiteY53" fmla="*/ 270655 h 918356"/>
              <a:gd name="connsiteX54" fmla="*/ 5358056 w 9517857"/>
              <a:gd name="connsiteY54" fmla="*/ 247248 h 918356"/>
              <a:gd name="connsiteX55" fmla="*/ 5426496 w 9517857"/>
              <a:gd name="connsiteY55" fmla="*/ 235142 h 918356"/>
              <a:gd name="connsiteX56" fmla="*/ 5497161 w 9517857"/>
              <a:gd name="connsiteY56" fmla="*/ 228808 h 918356"/>
              <a:gd name="connsiteX57" fmla="*/ 5826043 w 9517857"/>
              <a:gd name="connsiteY57" fmla="*/ 148073 h 918356"/>
              <a:gd name="connsiteX58" fmla="*/ 6007627 w 9517857"/>
              <a:gd name="connsiteY58" fmla="*/ 147126 h 918356"/>
              <a:gd name="connsiteX59" fmla="*/ 6080994 w 9517857"/>
              <a:gd name="connsiteY59" fmla="*/ 142938 h 918356"/>
              <a:gd name="connsiteX60" fmla="*/ 6194152 w 9517857"/>
              <a:gd name="connsiteY60" fmla="*/ 151772 h 918356"/>
              <a:gd name="connsiteX61" fmla="*/ 6281379 w 9517857"/>
              <a:gd name="connsiteY61" fmla="*/ 181626 h 918356"/>
              <a:gd name="connsiteX62" fmla="*/ 6489033 w 9517857"/>
              <a:gd name="connsiteY62" fmla="*/ 167648 h 918356"/>
              <a:gd name="connsiteX63" fmla="*/ 6544700 w 9517857"/>
              <a:gd name="connsiteY63" fmla="*/ 167161 h 918356"/>
              <a:gd name="connsiteX64" fmla="*/ 6648353 w 9517857"/>
              <a:gd name="connsiteY64" fmla="*/ 172250 h 918356"/>
              <a:gd name="connsiteX65" fmla="*/ 6736227 w 9517857"/>
              <a:gd name="connsiteY65" fmla="*/ 173216 h 918356"/>
              <a:gd name="connsiteX66" fmla="*/ 6977218 w 9517857"/>
              <a:gd name="connsiteY66" fmla="*/ 184289 h 918356"/>
              <a:gd name="connsiteX67" fmla="*/ 7065221 w 9517857"/>
              <a:gd name="connsiteY67" fmla="*/ 227531 h 918356"/>
              <a:gd name="connsiteX68" fmla="*/ 7358195 w 9517857"/>
              <a:gd name="connsiteY68" fmla="*/ 251740 h 918356"/>
              <a:gd name="connsiteX69" fmla="*/ 7565449 w 9517857"/>
              <a:gd name="connsiteY69" fmla="*/ 258950 h 918356"/>
              <a:gd name="connsiteX70" fmla="*/ 7599285 w 9517857"/>
              <a:gd name="connsiteY70" fmla="*/ 266021 h 918356"/>
              <a:gd name="connsiteX71" fmla="*/ 7644411 w 9517857"/>
              <a:gd name="connsiteY71" fmla="*/ 258986 h 918356"/>
              <a:gd name="connsiteX72" fmla="*/ 7825110 w 9517857"/>
              <a:gd name="connsiteY72" fmla="*/ 229109 h 918356"/>
              <a:gd name="connsiteX73" fmla="*/ 7965805 w 9517857"/>
              <a:gd name="connsiteY73" fmla="*/ 200355 h 918356"/>
              <a:gd name="connsiteX74" fmla="*/ 8147401 w 9517857"/>
              <a:gd name="connsiteY74" fmla="*/ 205617 h 918356"/>
              <a:gd name="connsiteX75" fmla="*/ 8256033 w 9517857"/>
              <a:gd name="connsiteY75" fmla="*/ 193713 h 918356"/>
              <a:gd name="connsiteX76" fmla="*/ 8410677 w 9517857"/>
              <a:gd name="connsiteY76" fmla="*/ 172167 h 918356"/>
              <a:gd name="connsiteX77" fmla="*/ 8617841 w 9517857"/>
              <a:gd name="connsiteY77" fmla="*/ 155167 h 918356"/>
              <a:gd name="connsiteX78" fmla="*/ 8715976 w 9517857"/>
              <a:gd name="connsiteY78" fmla="*/ 178374 h 918356"/>
              <a:gd name="connsiteX79" fmla="*/ 8778827 w 9517857"/>
              <a:gd name="connsiteY79" fmla="*/ 172936 h 918356"/>
              <a:gd name="connsiteX80" fmla="*/ 8855248 w 9517857"/>
              <a:gd name="connsiteY80" fmla="*/ 143149 h 918356"/>
              <a:gd name="connsiteX81" fmla="*/ 9010380 w 9517857"/>
              <a:gd name="connsiteY81" fmla="*/ 91891 h 918356"/>
              <a:gd name="connsiteX82" fmla="*/ 9110856 w 9517857"/>
              <a:gd name="connsiteY82" fmla="*/ 70997 h 918356"/>
              <a:gd name="connsiteX83" fmla="*/ 9268817 w 9517857"/>
              <a:gd name="connsiteY83" fmla="*/ 53082 h 918356"/>
              <a:gd name="connsiteX84" fmla="*/ 9316667 w 9517857"/>
              <a:gd name="connsiteY84" fmla="*/ 45047 h 918356"/>
              <a:gd name="connsiteX85" fmla="*/ 9428209 w 9517857"/>
              <a:gd name="connsiteY85" fmla="*/ 29923 h 918356"/>
              <a:gd name="connsiteX86" fmla="*/ 9488916 w 9517857"/>
              <a:gd name="connsiteY86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78982 w 9517857"/>
              <a:gd name="connsiteY9" fmla="*/ 710142 h 918356"/>
              <a:gd name="connsiteX10" fmla="*/ 849944 w 9517857"/>
              <a:gd name="connsiteY10" fmla="*/ 717987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063207 w 9517857"/>
              <a:gd name="connsiteY16" fmla="*/ 715651 h 918356"/>
              <a:gd name="connsiteX17" fmla="*/ 1081980 w 9517857"/>
              <a:gd name="connsiteY17" fmla="*/ 738455 h 918356"/>
              <a:gd name="connsiteX18" fmla="*/ 1218120 w 9517857"/>
              <a:gd name="connsiteY18" fmla="*/ 713280 h 918356"/>
              <a:gd name="connsiteX19" fmla="*/ 1397459 w 9517857"/>
              <a:gd name="connsiteY19" fmla="*/ 691190 h 918356"/>
              <a:gd name="connsiteX20" fmla="*/ 1580688 w 9517857"/>
              <a:gd name="connsiteY20" fmla="*/ 693697 h 918356"/>
              <a:gd name="connsiteX21" fmla="*/ 1772334 w 9517857"/>
              <a:gd name="connsiteY21" fmla="*/ 710640 h 918356"/>
              <a:gd name="connsiteX22" fmla="*/ 2002561 w 9517857"/>
              <a:gd name="connsiteY22" fmla="*/ 659917 h 918356"/>
              <a:gd name="connsiteX23" fmla="*/ 2135144 w 9517857"/>
              <a:gd name="connsiteY23" fmla="*/ 636501 h 918356"/>
              <a:gd name="connsiteX24" fmla="*/ 2440292 w 9517857"/>
              <a:gd name="connsiteY24" fmla="*/ 593862 h 918356"/>
              <a:gd name="connsiteX25" fmla="*/ 2547829 w 9517857"/>
              <a:gd name="connsiteY25" fmla="*/ 566150 h 918356"/>
              <a:gd name="connsiteX26" fmla="*/ 2658055 w 9517857"/>
              <a:gd name="connsiteY26" fmla="*/ 578727 h 918356"/>
              <a:gd name="connsiteX27" fmla="*/ 2693698 w 9517857"/>
              <a:gd name="connsiteY27" fmla="*/ 560029 h 918356"/>
              <a:gd name="connsiteX28" fmla="*/ 2699673 w 9517857"/>
              <a:gd name="connsiteY28" fmla="*/ 556400 h 918356"/>
              <a:gd name="connsiteX29" fmla="*/ 2727306 w 9517857"/>
              <a:gd name="connsiteY29" fmla="*/ 550698 h 918356"/>
              <a:gd name="connsiteX30" fmla="*/ 2730451 w 9517857"/>
              <a:gd name="connsiteY30" fmla="*/ 538058 h 918356"/>
              <a:gd name="connsiteX31" fmla="*/ 2820868 w 9517857"/>
              <a:gd name="connsiteY31" fmla="*/ 514160 h 918356"/>
              <a:gd name="connsiteX32" fmla="*/ 3073635 w 9517857"/>
              <a:gd name="connsiteY32" fmla="*/ 491294 h 918356"/>
              <a:gd name="connsiteX33" fmla="*/ 3222071 w 9517857"/>
              <a:gd name="connsiteY33" fmla="*/ 470559 h 918356"/>
              <a:gd name="connsiteX34" fmla="*/ 3274069 w 9517857"/>
              <a:gd name="connsiteY34" fmla="*/ 451605 h 918356"/>
              <a:gd name="connsiteX35" fmla="*/ 3349632 w 9517857"/>
              <a:gd name="connsiteY35" fmla="*/ 432583 h 918356"/>
              <a:gd name="connsiteX36" fmla="*/ 3479593 w 9517857"/>
              <a:gd name="connsiteY36" fmla="*/ 390437 h 918356"/>
              <a:gd name="connsiteX37" fmla="*/ 3651428 w 9517857"/>
              <a:gd name="connsiteY37" fmla="*/ 361807 h 918356"/>
              <a:gd name="connsiteX38" fmla="*/ 3844133 w 9517857"/>
              <a:gd name="connsiteY38" fmla="*/ 360648 h 918356"/>
              <a:gd name="connsiteX39" fmla="*/ 3933803 w 9517857"/>
              <a:gd name="connsiteY39" fmla="*/ 357315 h 918356"/>
              <a:gd name="connsiteX40" fmla="*/ 4266740 w 9517857"/>
              <a:gd name="connsiteY40" fmla="*/ 361454 h 918356"/>
              <a:gd name="connsiteX41" fmla="*/ 4430770 w 9517857"/>
              <a:gd name="connsiteY41" fmla="*/ 342643 h 918356"/>
              <a:gd name="connsiteX42" fmla="*/ 4512664 w 9517857"/>
              <a:gd name="connsiteY42" fmla="*/ 319948 h 918356"/>
              <a:gd name="connsiteX43" fmla="*/ 4616423 w 9517857"/>
              <a:gd name="connsiteY43" fmla="*/ 290914 h 918356"/>
              <a:gd name="connsiteX44" fmla="*/ 4689163 w 9517857"/>
              <a:gd name="connsiteY44" fmla="*/ 272812 h 918356"/>
              <a:gd name="connsiteX45" fmla="*/ 4783273 w 9517857"/>
              <a:gd name="connsiteY45" fmla="*/ 248463 h 918356"/>
              <a:gd name="connsiteX46" fmla="*/ 4836507 w 9517857"/>
              <a:gd name="connsiteY46" fmla="*/ 256788 h 918356"/>
              <a:gd name="connsiteX47" fmla="*/ 4892569 w 9517857"/>
              <a:gd name="connsiteY47" fmla="*/ 249933 h 918356"/>
              <a:gd name="connsiteX48" fmla="*/ 4896611 w 9517857"/>
              <a:gd name="connsiteY48" fmla="*/ 240448 h 918356"/>
              <a:gd name="connsiteX49" fmla="*/ 4917286 w 9517857"/>
              <a:gd name="connsiteY49" fmla="*/ 243659 h 918356"/>
              <a:gd name="connsiteX50" fmla="*/ 4981173 w 9517857"/>
              <a:gd name="connsiteY50" fmla="*/ 247103 h 918356"/>
              <a:gd name="connsiteX51" fmla="*/ 5060397 w 9517857"/>
              <a:gd name="connsiteY51" fmla="*/ 263688 h 918356"/>
              <a:gd name="connsiteX52" fmla="*/ 5252996 w 9517857"/>
              <a:gd name="connsiteY52" fmla="*/ 270655 h 918356"/>
              <a:gd name="connsiteX53" fmla="*/ 5358056 w 9517857"/>
              <a:gd name="connsiteY53" fmla="*/ 247248 h 918356"/>
              <a:gd name="connsiteX54" fmla="*/ 5426496 w 9517857"/>
              <a:gd name="connsiteY54" fmla="*/ 235142 h 918356"/>
              <a:gd name="connsiteX55" fmla="*/ 5497161 w 9517857"/>
              <a:gd name="connsiteY55" fmla="*/ 228808 h 918356"/>
              <a:gd name="connsiteX56" fmla="*/ 5826043 w 9517857"/>
              <a:gd name="connsiteY56" fmla="*/ 148073 h 918356"/>
              <a:gd name="connsiteX57" fmla="*/ 6007627 w 9517857"/>
              <a:gd name="connsiteY57" fmla="*/ 147126 h 918356"/>
              <a:gd name="connsiteX58" fmla="*/ 6080994 w 9517857"/>
              <a:gd name="connsiteY58" fmla="*/ 142938 h 918356"/>
              <a:gd name="connsiteX59" fmla="*/ 6194152 w 9517857"/>
              <a:gd name="connsiteY59" fmla="*/ 151772 h 918356"/>
              <a:gd name="connsiteX60" fmla="*/ 6281379 w 9517857"/>
              <a:gd name="connsiteY60" fmla="*/ 181626 h 918356"/>
              <a:gd name="connsiteX61" fmla="*/ 6489033 w 9517857"/>
              <a:gd name="connsiteY61" fmla="*/ 167648 h 918356"/>
              <a:gd name="connsiteX62" fmla="*/ 6544700 w 9517857"/>
              <a:gd name="connsiteY62" fmla="*/ 167161 h 918356"/>
              <a:gd name="connsiteX63" fmla="*/ 6648353 w 9517857"/>
              <a:gd name="connsiteY63" fmla="*/ 172250 h 918356"/>
              <a:gd name="connsiteX64" fmla="*/ 6736227 w 9517857"/>
              <a:gd name="connsiteY64" fmla="*/ 173216 h 918356"/>
              <a:gd name="connsiteX65" fmla="*/ 6977218 w 9517857"/>
              <a:gd name="connsiteY65" fmla="*/ 184289 h 918356"/>
              <a:gd name="connsiteX66" fmla="*/ 7065221 w 9517857"/>
              <a:gd name="connsiteY66" fmla="*/ 227531 h 918356"/>
              <a:gd name="connsiteX67" fmla="*/ 7358195 w 9517857"/>
              <a:gd name="connsiteY67" fmla="*/ 251740 h 918356"/>
              <a:gd name="connsiteX68" fmla="*/ 7565449 w 9517857"/>
              <a:gd name="connsiteY68" fmla="*/ 258950 h 918356"/>
              <a:gd name="connsiteX69" fmla="*/ 7599285 w 9517857"/>
              <a:gd name="connsiteY69" fmla="*/ 266021 h 918356"/>
              <a:gd name="connsiteX70" fmla="*/ 7644411 w 9517857"/>
              <a:gd name="connsiteY70" fmla="*/ 258986 h 918356"/>
              <a:gd name="connsiteX71" fmla="*/ 7825110 w 9517857"/>
              <a:gd name="connsiteY71" fmla="*/ 229109 h 918356"/>
              <a:gd name="connsiteX72" fmla="*/ 7965805 w 9517857"/>
              <a:gd name="connsiteY72" fmla="*/ 200355 h 918356"/>
              <a:gd name="connsiteX73" fmla="*/ 8147401 w 9517857"/>
              <a:gd name="connsiteY73" fmla="*/ 205617 h 918356"/>
              <a:gd name="connsiteX74" fmla="*/ 8256033 w 9517857"/>
              <a:gd name="connsiteY74" fmla="*/ 193713 h 918356"/>
              <a:gd name="connsiteX75" fmla="*/ 8410677 w 9517857"/>
              <a:gd name="connsiteY75" fmla="*/ 172167 h 918356"/>
              <a:gd name="connsiteX76" fmla="*/ 8617841 w 9517857"/>
              <a:gd name="connsiteY76" fmla="*/ 155167 h 918356"/>
              <a:gd name="connsiteX77" fmla="*/ 8715976 w 9517857"/>
              <a:gd name="connsiteY77" fmla="*/ 178374 h 918356"/>
              <a:gd name="connsiteX78" fmla="*/ 8778827 w 9517857"/>
              <a:gd name="connsiteY78" fmla="*/ 172936 h 918356"/>
              <a:gd name="connsiteX79" fmla="*/ 8855248 w 9517857"/>
              <a:gd name="connsiteY79" fmla="*/ 143149 h 918356"/>
              <a:gd name="connsiteX80" fmla="*/ 9010380 w 9517857"/>
              <a:gd name="connsiteY80" fmla="*/ 91891 h 918356"/>
              <a:gd name="connsiteX81" fmla="*/ 9110856 w 9517857"/>
              <a:gd name="connsiteY81" fmla="*/ 70997 h 918356"/>
              <a:gd name="connsiteX82" fmla="*/ 9268817 w 9517857"/>
              <a:gd name="connsiteY82" fmla="*/ 53082 h 918356"/>
              <a:gd name="connsiteX83" fmla="*/ 9316667 w 9517857"/>
              <a:gd name="connsiteY83" fmla="*/ 45047 h 918356"/>
              <a:gd name="connsiteX84" fmla="*/ 9428209 w 9517857"/>
              <a:gd name="connsiteY84" fmla="*/ 29923 h 918356"/>
              <a:gd name="connsiteX85" fmla="*/ 9488916 w 9517857"/>
              <a:gd name="connsiteY85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49944 w 9517857"/>
              <a:gd name="connsiteY10" fmla="*/ 717987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063207 w 9517857"/>
              <a:gd name="connsiteY16" fmla="*/ 715651 h 918356"/>
              <a:gd name="connsiteX17" fmla="*/ 1081980 w 9517857"/>
              <a:gd name="connsiteY17" fmla="*/ 738455 h 918356"/>
              <a:gd name="connsiteX18" fmla="*/ 1218120 w 9517857"/>
              <a:gd name="connsiteY18" fmla="*/ 713280 h 918356"/>
              <a:gd name="connsiteX19" fmla="*/ 1397459 w 9517857"/>
              <a:gd name="connsiteY19" fmla="*/ 691190 h 918356"/>
              <a:gd name="connsiteX20" fmla="*/ 1580688 w 9517857"/>
              <a:gd name="connsiteY20" fmla="*/ 693697 h 918356"/>
              <a:gd name="connsiteX21" fmla="*/ 1772334 w 9517857"/>
              <a:gd name="connsiteY21" fmla="*/ 710640 h 918356"/>
              <a:gd name="connsiteX22" fmla="*/ 2002561 w 9517857"/>
              <a:gd name="connsiteY22" fmla="*/ 659917 h 918356"/>
              <a:gd name="connsiteX23" fmla="*/ 2135144 w 9517857"/>
              <a:gd name="connsiteY23" fmla="*/ 636501 h 918356"/>
              <a:gd name="connsiteX24" fmla="*/ 2440292 w 9517857"/>
              <a:gd name="connsiteY24" fmla="*/ 593862 h 918356"/>
              <a:gd name="connsiteX25" fmla="*/ 2547829 w 9517857"/>
              <a:gd name="connsiteY25" fmla="*/ 566150 h 918356"/>
              <a:gd name="connsiteX26" fmla="*/ 2658055 w 9517857"/>
              <a:gd name="connsiteY26" fmla="*/ 578727 h 918356"/>
              <a:gd name="connsiteX27" fmla="*/ 2693698 w 9517857"/>
              <a:gd name="connsiteY27" fmla="*/ 560029 h 918356"/>
              <a:gd name="connsiteX28" fmla="*/ 2699673 w 9517857"/>
              <a:gd name="connsiteY28" fmla="*/ 556400 h 918356"/>
              <a:gd name="connsiteX29" fmla="*/ 2727306 w 9517857"/>
              <a:gd name="connsiteY29" fmla="*/ 550698 h 918356"/>
              <a:gd name="connsiteX30" fmla="*/ 2730451 w 9517857"/>
              <a:gd name="connsiteY30" fmla="*/ 538058 h 918356"/>
              <a:gd name="connsiteX31" fmla="*/ 2820868 w 9517857"/>
              <a:gd name="connsiteY31" fmla="*/ 514160 h 918356"/>
              <a:gd name="connsiteX32" fmla="*/ 3073635 w 9517857"/>
              <a:gd name="connsiteY32" fmla="*/ 491294 h 918356"/>
              <a:gd name="connsiteX33" fmla="*/ 3222071 w 9517857"/>
              <a:gd name="connsiteY33" fmla="*/ 470559 h 918356"/>
              <a:gd name="connsiteX34" fmla="*/ 3274069 w 9517857"/>
              <a:gd name="connsiteY34" fmla="*/ 451605 h 918356"/>
              <a:gd name="connsiteX35" fmla="*/ 3349632 w 9517857"/>
              <a:gd name="connsiteY35" fmla="*/ 432583 h 918356"/>
              <a:gd name="connsiteX36" fmla="*/ 3479593 w 9517857"/>
              <a:gd name="connsiteY36" fmla="*/ 390437 h 918356"/>
              <a:gd name="connsiteX37" fmla="*/ 3651428 w 9517857"/>
              <a:gd name="connsiteY37" fmla="*/ 361807 h 918356"/>
              <a:gd name="connsiteX38" fmla="*/ 3844133 w 9517857"/>
              <a:gd name="connsiteY38" fmla="*/ 360648 h 918356"/>
              <a:gd name="connsiteX39" fmla="*/ 3933803 w 9517857"/>
              <a:gd name="connsiteY39" fmla="*/ 357315 h 918356"/>
              <a:gd name="connsiteX40" fmla="*/ 4266740 w 9517857"/>
              <a:gd name="connsiteY40" fmla="*/ 361454 h 918356"/>
              <a:gd name="connsiteX41" fmla="*/ 4430770 w 9517857"/>
              <a:gd name="connsiteY41" fmla="*/ 342643 h 918356"/>
              <a:gd name="connsiteX42" fmla="*/ 4512664 w 9517857"/>
              <a:gd name="connsiteY42" fmla="*/ 319948 h 918356"/>
              <a:gd name="connsiteX43" fmla="*/ 4616423 w 9517857"/>
              <a:gd name="connsiteY43" fmla="*/ 290914 h 918356"/>
              <a:gd name="connsiteX44" fmla="*/ 4689163 w 9517857"/>
              <a:gd name="connsiteY44" fmla="*/ 272812 h 918356"/>
              <a:gd name="connsiteX45" fmla="*/ 4783273 w 9517857"/>
              <a:gd name="connsiteY45" fmla="*/ 248463 h 918356"/>
              <a:gd name="connsiteX46" fmla="*/ 4836507 w 9517857"/>
              <a:gd name="connsiteY46" fmla="*/ 256788 h 918356"/>
              <a:gd name="connsiteX47" fmla="*/ 4892569 w 9517857"/>
              <a:gd name="connsiteY47" fmla="*/ 249933 h 918356"/>
              <a:gd name="connsiteX48" fmla="*/ 4896611 w 9517857"/>
              <a:gd name="connsiteY48" fmla="*/ 240448 h 918356"/>
              <a:gd name="connsiteX49" fmla="*/ 4917286 w 9517857"/>
              <a:gd name="connsiteY49" fmla="*/ 243659 h 918356"/>
              <a:gd name="connsiteX50" fmla="*/ 4981173 w 9517857"/>
              <a:gd name="connsiteY50" fmla="*/ 247103 h 918356"/>
              <a:gd name="connsiteX51" fmla="*/ 5060397 w 9517857"/>
              <a:gd name="connsiteY51" fmla="*/ 263688 h 918356"/>
              <a:gd name="connsiteX52" fmla="*/ 5252996 w 9517857"/>
              <a:gd name="connsiteY52" fmla="*/ 270655 h 918356"/>
              <a:gd name="connsiteX53" fmla="*/ 5358056 w 9517857"/>
              <a:gd name="connsiteY53" fmla="*/ 247248 h 918356"/>
              <a:gd name="connsiteX54" fmla="*/ 5426496 w 9517857"/>
              <a:gd name="connsiteY54" fmla="*/ 235142 h 918356"/>
              <a:gd name="connsiteX55" fmla="*/ 5497161 w 9517857"/>
              <a:gd name="connsiteY55" fmla="*/ 228808 h 918356"/>
              <a:gd name="connsiteX56" fmla="*/ 5826043 w 9517857"/>
              <a:gd name="connsiteY56" fmla="*/ 148073 h 918356"/>
              <a:gd name="connsiteX57" fmla="*/ 6007627 w 9517857"/>
              <a:gd name="connsiteY57" fmla="*/ 147126 h 918356"/>
              <a:gd name="connsiteX58" fmla="*/ 6080994 w 9517857"/>
              <a:gd name="connsiteY58" fmla="*/ 142938 h 918356"/>
              <a:gd name="connsiteX59" fmla="*/ 6194152 w 9517857"/>
              <a:gd name="connsiteY59" fmla="*/ 151772 h 918356"/>
              <a:gd name="connsiteX60" fmla="*/ 6281379 w 9517857"/>
              <a:gd name="connsiteY60" fmla="*/ 181626 h 918356"/>
              <a:gd name="connsiteX61" fmla="*/ 6489033 w 9517857"/>
              <a:gd name="connsiteY61" fmla="*/ 167648 h 918356"/>
              <a:gd name="connsiteX62" fmla="*/ 6544700 w 9517857"/>
              <a:gd name="connsiteY62" fmla="*/ 167161 h 918356"/>
              <a:gd name="connsiteX63" fmla="*/ 6648353 w 9517857"/>
              <a:gd name="connsiteY63" fmla="*/ 172250 h 918356"/>
              <a:gd name="connsiteX64" fmla="*/ 6736227 w 9517857"/>
              <a:gd name="connsiteY64" fmla="*/ 173216 h 918356"/>
              <a:gd name="connsiteX65" fmla="*/ 6977218 w 9517857"/>
              <a:gd name="connsiteY65" fmla="*/ 184289 h 918356"/>
              <a:gd name="connsiteX66" fmla="*/ 7065221 w 9517857"/>
              <a:gd name="connsiteY66" fmla="*/ 227531 h 918356"/>
              <a:gd name="connsiteX67" fmla="*/ 7358195 w 9517857"/>
              <a:gd name="connsiteY67" fmla="*/ 251740 h 918356"/>
              <a:gd name="connsiteX68" fmla="*/ 7565449 w 9517857"/>
              <a:gd name="connsiteY68" fmla="*/ 258950 h 918356"/>
              <a:gd name="connsiteX69" fmla="*/ 7599285 w 9517857"/>
              <a:gd name="connsiteY69" fmla="*/ 266021 h 918356"/>
              <a:gd name="connsiteX70" fmla="*/ 7644411 w 9517857"/>
              <a:gd name="connsiteY70" fmla="*/ 258986 h 918356"/>
              <a:gd name="connsiteX71" fmla="*/ 7825110 w 9517857"/>
              <a:gd name="connsiteY71" fmla="*/ 229109 h 918356"/>
              <a:gd name="connsiteX72" fmla="*/ 7965805 w 9517857"/>
              <a:gd name="connsiteY72" fmla="*/ 200355 h 918356"/>
              <a:gd name="connsiteX73" fmla="*/ 8147401 w 9517857"/>
              <a:gd name="connsiteY73" fmla="*/ 205617 h 918356"/>
              <a:gd name="connsiteX74" fmla="*/ 8256033 w 9517857"/>
              <a:gd name="connsiteY74" fmla="*/ 193713 h 918356"/>
              <a:gd name="connsiteX75" fmla="*/ 8410677 w 9517857"/>
              <a:gd name="connsiteY75" fmla="*/ 172167 h 918356"/>
              <a:gd name="connsiteX76" fmla="*/ 8617841 w 9517857"/>
              <a:gd name="connsiteY76" fmla="*/ 155167 h 918356"/>
              <a:gd name="connsiteX77" fmla="*/ 8715976 w 9517857"/>
              <a:gd name="connsiteY77" fmla="*/ 178374 h 918356"/>
              <a:gd name="connsiteX78" fmla="*/ 8778827 w 9517857"/>
              <a:gd name="connsiteY78" fmla="*/ 172936 h 918356"/>
              <a:gd name="connsiteX79" fmla="*/ 8855248 w 9517857"/>
              <a:gd name="connsiteY79" fmla="*/ 143149 h 918356"/>
              <a:gd name="connsiteX80" fmla="*/ 9010380 w 9517857"/>
              <a:gd name="connsiteY80" fmla="*/ 91891 h 918356"/>
              <a:gd name="connsiteX81" fmla="*/ 9110856 w 9517857"/>
              <a:gd name="connsiteY81" fmla="*/ 70997 h 918356"/>
              <a:gd name="connsiteX82" fmla="*/ 9268817 w 9517857"/>
              <a:gd name="connsiteY82" fmla="*/ 53082 h 918356"/>
              <a:gd name="connsiteX83" fmla="*/ 9316667 w 9517857"/>
              <a:gd name="connsiteY83" fmla="*/ 45047 h 918356"/>
              <a:gd name="connsiteX84" fmla="*/ 9428209 w 9517857"/>
              <a:gd name="connsiteY84" fmla="*/ 29923 h 918356"/>
              <a:gd name="connsiteX85" fmla="*/ 9488916 w 9517857"/>
              <a:gd name="connsiteY85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49944 w 9517857"/>
              <a:gd name="connsiteY10" fmla="*/ 717987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063207 w 9517857"/>
              <a:gd name="connsiteY16" fmla="*/ 715651 h 918356"/>
              <a:gd name="connsiteX17" fmla="*/ 1142754 w 9517857"/>
              <a:gd name="connsiteY17" fmla="*/ 725374 h 918356"/>
              <a:gd name="connsiteX18" fmla="*/ 1218120 w 9517857"/>
              <a:gd name="connsiteY18" fmla="*/ 713280 h 918356"/>
              <a:gd name="connsiteX19" fmla="*/ 1397459 w 9517857"/>
              <a:gd name="connsiteY19" fmla="*/ 691190 h 918356"/>
              <a:gd name="connsiteX20" fmla="*/ 1580688 w 9517857"/>
              <a:gd name="connsiteY20" fmla="*/ 693697 h 918356"/>
              <a:gd name="connsiteX21" fmla="*/ 1772334 w 9517857"/>
              <a:gd name="connsiteY21" fmla="*/ 710640 h 918356"/>
              <a:gd name="connsiteX22" fmla="*/ 2002561 w 9517857"/>
              <a:gd name="connsiteY22" fmla="*/ 659917 h 918356"/>
              <a:gd name="connsiteX23" fmla="*/ 2135144 w 9517857"/>
              <a:gd name="connsiteY23" fmla="*/ 636501 h 918356"/>
              <a:gd name="connsiteX24" fmla="*/ 2440292 w 9517857"/>
              <a:gd name="connsiteY24" fmla="*/ 593862 h 918356"/>
              <a:gd name="connsiteX25" fmla="*/ 2547829 w 9517857"/>
              <a:gd name="connsiteY25" fmla="*/ 566150 h 918356"/>
              <a:gd name="connsiteX26" fmla="*/ 2658055 w 9517857"/>
              <a:gd name="connsiteY26" fmla="*/ 578727 h 918356"/>
              <a:gd name="connsiteX27" fmla="*/ 2693698 w 9517857"/>
              <a:gd name="connsiteY27" fmla="*/ 560029 h 918356"/>
              <a:gd name="connsiteX28" fmla="*/ 2699673 w 9517857"/>
              <a:gd name="connsiteY28" fmla="*/ 556400 h 918356"/>
              <a:gd name="connsiteX29" fmla="*/ 2727306 w 9517857"/>
              <a:gd name="connsiteY29" fmla="*/ 550698 h 918356"/>
              <a:gd name="connsiteX30" fmla="*/ 2730451 w 9517857"/>
              <a:gd name="connsiteY30" fmla="*/ 538058 h 918356"/>
              <a:gd name="connsiteX31" fmla="*/ 2820868 w 9517857"/>
              <a:gd name="connsiteY31" fmla="*/ 514160 h 918356"/>
              <a:gd name="connsiteX32" fmla="*/ 3073635 w 9517857"/>
              <a:gd name="connsiteY32" fmla="*/ 491294 h 918356"/>
              <a:gd name="connsiteX33" fmla="*/ 3222071 w 9517857"/>
              <a:gd name="connsiteY33" fmla="*/ 470559 h 918356"/>
              <a:gd name="connsiteX34" fmla="*/ 3274069 w 9517857"/>
              <a:gd name="connsiteY34" fmla="*/ 451605 h 918356"/>
              <a:gd name="connsiteX35" fmla="*/ 3349632 w 9517857"/>
              <a:gd name="connsiteY35" fmla="*/ 432583 h 918356"/>
              <a:gd name="connsiteX36" fmla="*/ 3479593 w 9517857"/>
              <a:gd name="connsiteY36" fmla="*/ 390437 h 918356"/>
              <a:gd name="connsiteX37" fmla="*/ 3651428 w 9517857"/>
              <a:gd name="connsiteY37" fmla="*/ 361807 h 918356"/>
              <a:gd name="connsiteX38" fmla="*/ 3844133 w 9517857"/>
              <a:gd name="connsiteY38" fmla="*/ 360648 h 918356"/>
              <a:gd name="connsiteX39" fmla="*/ 3933803 w 9517857"/>
              <a:gd name="connsiteY39" fmla="*/ 357315 h 918356"/>
              <a:gd name="connsiteX40" fmla="*/ 4266740 w 9517857"/>
              <a:gd name="connsiteY40" fmla="*/ 361454 h 918356"/>
              <a:gd name="connsiteX41" fmla="*/ 4430770 w 9517857"/>
              <a:gd name="connsiteY41" fmla="*/ 342643 h 918356"/>
              <a:gd name="connsiteX42" fmla="*/ 4512664 w 9517857"/>
              <a:gd name="connsiteY42" fmla="*/ 319948 h 918356"/>
              <a:gd name="connsiteX43" fmla="*/ 4616423 w 9517857"/>
              <a:gd name="connsiteY43" fmla="*/ 290914 h 918356"/>
              <a:gd name="connsiteX44" fmla="*/ 4689163 w 9517857"/>
              <a:gd name="connsiteY44" fmla="*/ 272812 h 918356"/>
              <a:gd name="connsiteX45" fmla="*/ 4783273 w 9517857"/>
              <a:gd name="connsiteY45" fmla="*/ 248463 h 918356"/>
              <a:gd name="connsiteX46" fmla="*/ 4836507 w 9517857"/>
              <a:gd name="connsiteY46" fmla="*/ 256788 h 918356"/>
              <a:gd name="connsiteX47" fmla="*/ 4892569 w 9517857"/>
              <a:gd name="connsiteY47" fmla="*/ 249933 h 918356"/>
              <a:gd name="connsiteX48" fmla="*/ 4896611 w 9517857"/>
              <a:gd name="connsiteY48" fmla="*/ 240448 h 918356"/>
              <a:gd name="connsiteX49" fmla="*/ 4917286 w 9517857"/>
              <a:gd name="connsiteY49" fmla="*/ 243659 h 918356"/>
              <a:gd name="connsiteX50" fmla="*/ 4981173 w 9517857"/>
              <a:gd name="connsiteY50" fmla="*/ 247103 h 918356"/>
              <a:gd name="connsiteX51" fmla="*/ 5060397 w 9517857"/>
              <a:gd name="connsiteY51" fmla="*/ 263688 h 918356"/>
              <a:gd name="connsiteX52" fmla="*/ 5252996 w 9517857"/>
              <a:gd name="connsiteY52" fmla="*/ 270655 h 918356"/>
              <a:gd name="connsiteX53" fmla="*/ 5358056 w 9517857"/>
              <a:gd name="connsiteY53" fmla="*/ 247248 h 918356"/>
              <a:gd name="connsiteX54" fmla="*/ 5426496 w 9517857"/>
              <a:gd name="connsiteY54" fmla="*/ 235142 h 918356"/>
              <a:gd name="connsiteX55" fmla="*/ 5497161 w 9517857"/>
              <a:gd name="connsiteY55" fmla="*/ 228808 h 918356"/>
              <a:gd name="connsiteX56" fmla="*/ 5826043 w 9517857"/>
              <a:gd name="connsiteY56" fmla="*/ 148073 h 918356"/>
              <a:gd name="connsiteX57" fmla="*/ 6007627 w 9517857"/>
              <a:gd name="connsiteY57" fmla="*/ 147126 h 918356"/>
              <a:gd name="connsiteX58" fmla="*/ 6080994 w 9517857"/>
              <a:gd name="connsiteY58" fmla="*/ 142938 h 918356"/>
              <a:gd name="connsiteX59" fmla="*/ 6194152 w 9517857"/>
              <a:gd name="connsiteY59" fmla="*/ 151772 h 918356"/>
              <a:gd name="connsiteX60" fmla="*/ 6281379 w 9517857"/>
              <a:gd name="connsiteY60" fmla="*/ 181626 h 918356"/>
              <a:gd name="connsiteX61" fmla="*/ 6489033 w 9517857"/>
              <a:gd name="connsiteY61" fmla="*/ 167648 h 918356"/>
              <a:gd name="connsiteX62" fmla="*/ 6544700 w 9517857"/>
              <a:gd name="connsiteY62" fmla="*/ 167161 h 918356"/>
              <a:gd name="connsiteX63" fmla="*/ 6648353 w 9517857"/>
              <a:gd name="connsiteY63" fmla="*/ 172250 h 918356"/>
              <a:gd name="connsiteX64" fmla="*/ 6736227 w 9517857"/>
              <a:gd name="connsiteY64" fmla="*/ 173216 h 918356"/>
              <a:gd name="connsiteX65" fmla="*/ 6977218 w 9517857"/>
              <a:gd name="connsiteY65" fmla="*/ 184289 h 918356"/>
              <a:gd name="connsiteX66" fmla="*/ 7065221 w 9517857"/>
              <a:gd name="connsiteY66" fmla="*/ 227531 h 918356"/>
              <a:gd name="connsiteX67" fmla="*/ 7358195 w 9517857"/>
              <a:gd name="connsiteY67" fmla="*/ 251740 h 918356"/>
              <a:gd name="connsiteX68" fmla="*/ 7565449 w 9517857"/>
              <a:gd name="connsiteY68" fmla="*/ 258950 h 918356"/>
              <a:gd name="connsiteX69" fmla="*/ 7599285 w 9517857"/>
              <a:gd name="connsiteY69" fmla="*/ 266021 h 918356"/>
              <a:gd name="connsiteX70" fmla="*/ 7644411 w 9517857"/>
              <a:gd name="connsiteY70" fmla="*/ 258986 h 918356"/>
              <a:gd name="connsiteX71" fmla="*/ 7825110 w 9517857"/>
              <a:gd name="connsiteY71" fmla="*/ 229109 h 918356"/>
              <a:gd name="connsiteX72" fmla="*/ 7965805 w 9517857"/>
              <a:gd name="connsiteY72" fmla="*/ 200355 h 918356"/>
              <a:gd name="connsiteX73" fmla="*/ 8147401 w 9517857"/>
              <a:gd name="connsiteY73" fmla="*/ 205617 h 918356"/>
              <a:gd name="connsiteX74" fmla="*/ 8256033 w 9517857"/>
              <a:gd name="connsiteY74" fmla="*/ 193713 h 918356"/>
              <a:gd name="connsiteX75" fmla="*/ 8410677 w 9517857"/>
              <a:gd name="connsiteY75" fmla="*/ 172167 h 918356"/>
              <a:gd name="connsiteX76" fmla="*/ 8617841 w 9517857"/>
              <a:gd name="connsiteY76" fmla="*/ 155167 h 918356"/>
              <a:gd name="connsiteX77" fmla="*/ 8715976 w 9517857"/>
              <a:gd name="connsiteY77" fmla="*/ 178374 h 918356"/>
              <a:gd name="connsiteX78" fmla="*/ 8778827 w 9517857"/>
              <a:gd name="connsiteY78" fmla="*/ 172936 h 918356"/>
              <a:gd name="connsiteX79" fmla="*/ 8855248 w 9517857"/>
              <a:gd name="connsiteY79" fmla="*/ 143149 h 918356"/>
              <a:gd name="connsiteX80" fmla="*/ 9010380 w 9517857"/>
              <a:gd name="connsiteY80" fmla="*/ 91891 h 918356"/>
              <a:gd name="connsiteX81" fmla="*/ 9110856 w 9517857"/>
              <a:gd name="connsiteY81" fmla="*/ 70997 h 918356"/>
              <a:gd name="connsiteX82" fmla="*/ 9268817 w 9517857"/>
              <a:gd name="connsiteY82" fmla="*/ 53082 h 918356"/>
              <a:gd name="connsiteX83" fmla="*/ 9316667 w 9517857"/>
              <a:gd name="connsiteY83" fmla="*/ 45047 h 918356"/>
              <a:gd name="connsiteX84" fmla="*/ 9428209 w 9517857"/>
              <a:gd name="connsiteY84" fmla="*/ 29923 h 918356"/>
              <a:gd name="connsiteX85" fmla="*/ 9488916 w 9517857"/>
              <a:gd name="connsiteY85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49944 w 9517857"/>
              <a:gd name="connsiteY10" fmla="*/ 717987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02561 w 9517857"/>
              <a:gd name="connsiteY21" fmla="*/ 659917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78727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730451 w 9517857"/>
              <a:gd name="connsiteY29" fmla="*/ 538058 h 918356"/>
              <a:gd name="connsiteX30" fmla="*/ 2820868 w 9517857"/>
              <a:gd name="connsiteY30" fmla="*/ 514160 h 918356"/>
              <a:gd name="connsiteX31" fmla="*/ 3073635 w 9517857"/>
              <a:gd name="connsiteY31" fmla="*/ 491294 h 918356"/>
              <a:gd name="connsiteX32" fmla="*/ 3222071 w 9517857"/>
              <a:gd name="connsiteY32" fmla="*/ 470559 h 918356"/>
              <a:gd name="connsiteX33" fmla="*/ 3274069 w 9517857"/>
              <a:gd name="connsiteY33" fmla="*/ 451605 h 918356"/>
              <a:gd name="connsiteX34" fmla="*/ 3349632 w 9517857"/>
              <a:gd name="connsiteY34" fmla="*/ 432583 h 918356"/>
              <a:gd name="connsiteX35" fmla="*/ 3479593 w 9517857"/>
              <a:gd name="connsiteY35" fmla="*/ 390437 h 918356"/>
              <a:gd name="connsiteX36" fmla="*/ 3651428 w 9517857"/>
              <a:gd name="connsiteY36" fmla="*/ 361807 h 918356"/>
              <a:gd name="connsiteX37" fmla="*/ 3844133 w 9517857"/>
              <a:gd name="connsiteY37" fmla="*/ 360648 h 918356"/>
              <a:gd name="connsiteX38" fmla="*/ 3933803 w 9517857"/>
              <a:gd name="connsiteY38" fmla="*/ 357315 h 918356"/>
              <a:gd name="connsiteX39" fmla="*/ 4266740 w 9517857"/>
              <a:gd name="connsiteY39" fmla="*/ 361454 h 918356"/>
              <a:gd name="connsiteX40" fmla="*/ 4430770 w 9517857"/>
              <a:gd name="connsiteY40" fmla="*/ 342643 h 918356"/>
              <a:gd name="connsiteX41" fmla="*/ 4512664 w 9517857"/>
              <a:gd name="connsiteY41" fmla="*/ 319948 h 918356"/>
              <a:gd name="connsiteX42" fmla="*/ 4616423 w 9517857"/>
              <a:gd name="connsiteY42" fmla="*/ 290914 h 918356"/>
              <a:gd name="connsiteX43" fmla="*/ 4689163 w 9517857"/>
              <a:gd name="connsiteY43" fmla="*/ 272812 h 918356"/>
              <a:gd name="connsiteX44" fmla="*/ 4783273 w 9517857"/>
              <a:gd name="connsiteY44" fmla="*/ 248463 h 918356"/>
              <a:gd name="connsiteX45" fmla="*/ 4836507 w 9517857"/>
              <a:gd name="connsiteY45" fmla="*/ 256788 h 918356"/>
              <a:gd name="connsiteX46" fmla="*/ 4892569 w 9517857"/>
              <a:gd name="connsiteY46" fmla="*/ 249933 h 918356"/>
              <a:gd name="connsiteX47" fmla="*/ 4896611 w 9517857"/>
              <a:gd name="connsiteY47" fmla="*/ 240448 h 918356"/>
              <a:gd name="connsiteX48" fmla="*/ 4917286 w 9517857"/>
              <a:gd name="connsiteY48" fmla="*/ 243659 h 918356"/>
              <a:gd name="connsiteX49" fmla="*/ 4981173 w 9517857"/>
              <a:gd name="connsiteY49" fmla="*/ 247103 h 918356"/>
              <a:gd name="connsiteX50" fmla="*/ 5060397 w 9517857"/>
              <a:gd name="connsiteY50" fmla="*/ 263688 h 918356"/>
              <a:gd name="connsiteX51" fmla="*/ 5252996 w 9517857"/>
              <a:gd name="connsiteY51" fmla="*/ 270655 h 918356"/>
              <a:gd name="connsiteX52" fmla="*/ 5358056 w 9517857"/>
              <a:gd name="connsiteY52" fmla="*/ 247248 h 918356"/>
              <a:gd name="connsiteX53" fmla="*/ 5426496 w 9517857"/>
              <a:gd name="connsiteY53" fmla="*/ 235142 h 918356"/>
              <a:gd name="connsiteX54" fmla="*/ 5497161 w 9517857"/>
              <a:gd name="connsiteY54" fmla="*/ 228808 h 918356"/>
              <a:gd name="connsiteX55" fmla="*/ 5826043 w 9517857"/>
              <a:gd name="connsiteY55" fmla="*/ 148073 h 918356"/>
              <a:gd name="connsiteX56" fmla="*/ 6007627 w 9517857"/>
              <a:gd name="connsiteY56" fmla="*/ 147126 h 918356"/>
              <a:gd name="connsiteX57" fmla="*/ 6080994 w 9517857"/>
              <a:gd name="connsiteY57" fmla="*/ 142938 h 918356"/>
              <a:gd name="connsiteX58" fmla="*/ 6194152 w 9517857"/>
              <a:gd name="connsiteY58" fmla="*/ 151772 h 918356"/>
              <a:gd name="connsiteX59" fmla="*/ 6281379 w 9517857"/>
              <a:gd name="connsiteY59" fmla="*/ 181626 h 918356"/>
              <a:gd name="connsiteX60" fmla="*/ 6489033 w 9517857"/>
              <a:gd name="connsiteY60" fmla="*/ 167648 h 918356"/>
              <a:gd name="connsiteX61" fmla="*/ 6544700 w 9517857"/>
              <a:gd name="connsiteY61" fmla="*/ 167161 h 918356"/>
              <a:gd name="connsiteX62" fmla="*/ 6648353 w 9517857"/>
              <a:gd name="connsiteY62" fmla="*/ 172250 h 918356"/>
              <a:gd name="connsiteX63" fmla="*/ 6736227 w 9517857"/>
              <a:gd name="connsiteY63" fmla="*/ 173216 h 918356"/>
              <a:gd name="connsiteX64" fmla="*/ 6977218 w 9517857"/>
              <a:gd name="connsiteY64" fmla="*/ 184289 h 918356"/>
              <a:gd name="connsiteX65" fmla="*/ 7065221 w 9517857"/>
              <a:gd name="connsiteY65" fmla="*/ 227531 h 918356"/>
              <a:gd name="connsiteX66" fmla="*/ 7358195 w 9517857"/>
              <a:gd name="connsiteY66" fmla="*/ 251740 h 918356"/>
              <a:gd name="connsiteX67" fmla="*/ 7565449 w 9517857"/>
              <a:gd name="connsiteY67" fmla="*/ 258950 h 918356"/>
              <a:gd name="connsiteX68" fmla="*/ 7599285 w 9517857"/>
              <a:gd name="connsiteY68" fmla="*/ 266021 h 918356"/>
              <a:gd name="connsiteX69" fmla="*/ 7644411 w 9517857"/>
              <a:gd name="connsiteY69" fmla="*/ 258986 h 918356"/>
              <a:gd name="connsiteX70" fmla="*/ 7825110 w 9517857"/>
              <a:gd name="connsiteY70" fmla="*/ 229109 h 918356"/>
              <a:gd name="connsiteX71" fmla="*/ 7965805 w 9517857"/>
              <a:gd name="connsiteY71" fmla="*/ 200355 h 918356"/>
              <a:gd name="connsiteX72" fmla="*/ 8147401 w 9517857"/>
              <a:gd name="connsiteY72" fmla="*/ 205617 h 918356"/>
              <a:gd name="connsiteX73" fmla="*/ 8256033 w 9517857"/>
              <a:gd name="connsiteY73" fmla="*/ 193713 h 918356"/>
              <a:gd name="connsiteX74" fmla="*/ 8410677 w 9517857"/>
              <a:gd name="connsiteY74" fmla="*/ 172167 h 918356"/>
              <a:gd name="connsiteX75" fmla="*/ 8617841 w 9517857"/>
              <a:gd name="connsiteY75" fmla="*/ 155167 h 918356"/>
              <a:gd name="connsiteX76" fmla="*/ 8715976 w 9517857"/>
              <a:gd name="connsiteY76" fmla="*/ 178374 h 918356"/>
              <a:gd name="connsiteX77" fmla="*/ 8778827 w 9517857"/>
              <a:gd name="connsiteY77" fmla="*/ 172936 h 918356"/>
              <a:gd name="connsiteX78" fmla="*/ 8855248 w 9517857"/>
              <a:gd name="connsiteY78" fmla="*/ 143149 h 918356"/>
              <a:gd name="connsiteX79" fmla="*/ 9010380 w 9517857"/>
              <a:gd name="connsiteY79" fmla="*/ 91891 h 918356"/>
              <a:gd name="connsiteX80" fmla="*/ 9110856 w 9517857"/>
              <a:gd name="connsiteY80" fmla="*/ 70997 h 918356"/>
              <a:gd name="connsiteX81" fmla="*/ 9268817 w 9517857"/>
              <a:gd name="connsiteY81" fmla="*/ 53082 h 918356"/>
              <a:gd name="connsiteX82" fmla="*/ 9316667 w 9517857"/>
              <a:gd name="connsiteY82" fmla="*/ 45047 h 918356"/>
              <a:gd name="connsiteX83" fmla="*/ 9428209 w 9517857"/>
              <a:gd name="connsiteY83" fmla="*/ 29923 h 918356"/>
              <a:gd name="connsiteX84" fmla="*/ 9488916 w 9517857"/>
              <a:gd name="connsiteY84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49944 w 9517857"/>
              <a:gd name="connsiteY10" fmla="*/ 717987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78727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730451 w 9517857"/>
              <a:gd name="connsiteY29" fmla="*/ 538058 h 918356"/>
              <a:gd name="connsiteX30" fmla="*/ 2820868 w 9517857"/>
              <a:gd name="connsiteY30" fmla="*/ 514160 h 918356"/>
              <a:gd name="connsiteX31" fmla="*/ 3073635 w 9517857"/>
              <a:gd name="connsiteY31" fmla="*/ 491294 h 918356"/>
              <a:gd name="connsiteX32" fmla="*/ 3222071 w 9517857"/>
              <a:gd name="connsiteY32" fmla="*/ 470559 h 918356"/>
              <a:gd name="connsiteX33" fmla="*/ 3274069 w 9517857"/>
              <a:gd name="connsiteY33" fmla="*/ 451605 h 918356"/>
              <a:gd name="connsiteX34" fmla="*/ 3349632 w 9517857"/>
              <a:gd name="connsiteY34" fmla="*/ 432583 h 918356"/>
              <a:gd name="connsiteX35" fmla="*/ 3479593 w 9517857"/>
              <a:gd name="connsiteY35" fmla="*/ 390437 h 918356"/>
              <a:gd name="connsiteX36" fmla="*/ 3651428 w 9517857"/>
              <a:gd name="connsiteY36" fmla="*/ 361807 h 918356"/>
              <a:gd name="connsiteX37" fmla="*/ 3844133 w 9517857"/>
              <a:gd name="connsiteY37" fmla="*/ 360648 h 918356"/>
              <a:gd name="connsiteX38" fmla="*/ 3933803 w 9517857"/>
              <a:gd name="connsiteY38" fmla="*/ 357315 h 918356"/>
              <a:gd name="connsiteX39" fmla="*/ 4266740 w 9517857"/>
              <a:gd name="connsiteY39" fmla="*/ 361454 h 918356"/>
              <a:gd name="connsiteX40" fmla="*/ 4430770 w 9517857"/>
              <a:gd name="connsiteY40" fmla="*/ 342643 h 918356"/>
              <a:gd name="connsiteX41" fmla="*/ 4512664 w 9517857"/>
              <a:gd name="connsiteY41" fmla="*/ 319948 h 918356"/>
              <a:gd name="connsiteX42" fmla="*/ 4616423 w 9517857"/>
              <a:gd name="connsiteY42" fmla="*/ 290914 h 918356"/>
              <a:gd name="connsiteX43" fmla="*/ 4689163 w 9517857"/>
              <a:gd name="connsiteY43" fmla="*/ 272812 h 918356"/>
              <a:gd name="connsiteX44" fmla="*/ 4783273 w 9517857"/>
              <a:gd name="connsiteY44" fmla="*/ 248463 h 918356"/>
              <a:gd name="connsiteX45" fmla="*/ 4836507 w 9517857"/>
              <a:gd name="connsiteY45" fmla="*/ 256788 h 918356"/>
              <a:gd name="connsiteX46" fmla="*/ 4892569 w 9517857"/>
              <a:gd name="connsiteY46" fmla="*/ 249933 h 918356"/>
              <a:gd name="connsiteX47" fmla="*/ 4896611 w 9517857"/>
              <a:gd name="connsiteY47" fmla="*/ 240448 h 918356"/>
              <a:gd name="connsiteX48" fmla="*/ 4917286 w 9517857"/>
              <a:gd name="connsiteY48" fmla="*/ 243659 h 918356"/>
              <a:gd name="connsiteX49" fmla="*/ 4981173 w 9517857"/>
              <a:gd name="connsiteY49" fmla="*/ 247103 h 918356"/>
              <a:gd name="connsiteX50" fmla="*/ 5060397 w 9517857"/>
              <a:gd name="connsiteY50" fmla="*/ 263688 h 918356"/>
              <a:gd name="connsiteX51" fmla="*/ 5252996 w 9517857"/>
              <a:gd name="connsiteY51" fmla="*/ 270655 h 918356"/>
              <a:gd name="connsiteX52" fmla="*/ 5358056 w 9517857"/>
              <a:gd name="connsiteY52" fmla="*/ 247248 h 918356"/>
              <a:gd name="connsiteX53" fmla="*/ 5426496 w 9517857"/>
              <a:gd name="connsiteY53" fmla="*/ 235142 h 918356"/>
              <a:gd name="connsiteX54" fmla="*/ 5497161 w 9517857"/>
              <a:gd name="connsiteY54" fmla="*/ 228808 h 918356"/>
              <a:gd name="connsiteX55" fmla="*/ 5826043 w 9517857"/>
              <a:gd name="connsiteY55" fmla="*/ 148073 h 918356"/>
              <a:gd name="connsiteX56" fmla="*/ 6007627 w 9517857"/>
              <a:gd name="connsiteY56" fmla="*/ 147126 h 918356"/>
              <a:gd name="connsiteX57" fmla="*/ 6080994 w 9517857"/>
              <a:gd name="connsiteY57" fmla="*/ 142938 h 918356"/>
              <a:gd name="connsiteX58" fmla="*/ 6194152 w 9517857"/>
              <a:gd name="connsiteY58" fmla="*/ 151772 h 918356"/>
              <a:gd name="connsiteX59" fmla="*/ 6281379 w 9517857"/>
              <a:gd name="connsiteY59" fmla="*/ 181626 h 918356"/>
              <a:gd name="connsiteX60" fmla="*/ 6489033 w 9517857"/>
              <a:gd name="connsiteY60" fmla="*/ 167648 h 918356"/>
              <a:gd name="connsiteX61" fmla="*/ 6544700 w 9517857"/>
              <a:gd name="connsiteY61" fmla="*/ 167161 h 918356"/>
              <a:gd name="connsiteX62" fmla="*/ 6648353 w 9517857"/>
              <a:gd name="connsiteY62" fmla="*/ 172250 h 918356"/>
              <a:gd name="connsiteX63" fmla="*/ 6736227 w 9517857"/>
              <a:gd name="connsiteY63" fmla="*/ 173216 h 918356"/>
              <a:gd name="connsiteX64" fmla="*/ 6977218 w 9517857"/>
              <a:gd name="connsiteY64" fmla="*/ 184289 h 918356"/>
              <a:gd name="connsiteX65" fmla="*/ 7065221 w 9517857"/>
              <a:gd name="connsiteY65" fmla="*/ 227531 h 918356"/>
              <a:gd name="connsiteX66" fmla="*/ 7358195 w 9517857"/>
              <a:gd name="connsiteY66" fmla="*/ 251740 h 918356"/>
              <a:gd name="connsiteX67" fmla="*/ 7565449 w 9517857"/>
              <a:gd name="connsiteY67" fmla="*/ 258950 h 918356"/>
              <a:gd name="connsiteX68" fmla="*/ 7599285 w 9517857"/>
              <a:gd name="connsiteY68" fmla="*/ 266021 h 918356"/>
              <a:gd name="connsiteX69" fmla="*/ 7644411 w 9517857"/>
              <a:gd name="connsiteY69" fmla="*/ 258986 h 918356"/>
              <a:gd name="connsiteX70" fmla="*/ 7825110 w 9517857"/>
              <a:gd name="connsiteY70" fmla="*/ 229109 h 918356"/>
              <a:gd name="connsiteX71" fmla="*/ 7965805 w 9517857"/>
              <a:gd name="connsiteY71" fmla="*/ 200355 h 918356"/>
              <a:gd name="connsiteX72" fmla="*/ 8147401 w 9517857"/>
              <a:gd name="connsiteY72" fmla="*/ 205617 h 918356"/>
              <a:gd name="connsiteX73" fmla="*/ 8256033 w 9517857"/>
              <a:gd name="connsiteY73" fmla="*/ 193713 h 918356"/>
              <a:gd name="connsiteX74" fmla="*/ 8410677 w 9517857"/>
              <a:gd name="connsiteY74" fmla="*/ 172167 h 918356"/>
              <a:gd name="connsiteX75" fmla="*/ 8617841 w 9517857"/>
              <a:gd name="connsiteY75" fmla="*/ 155167 h 918356"/>
              <a:gd name="connsiteX76" fmla="*/ 8715976 w 9517857"/>
              <a:gd name="connsiteY76" fmla="*/ 178374 h 918356"/>
              <a:gd name="connsiteX77" fmla="*/ 8778827 w 9517857"/>
              <a:gd name="connsiteY77" fmla="*/ 172936 h 918356"/>
              <a:gd name="connsiteX78" fmla="*/ 8855248 w 9517857"/>
              <a:gd name="connsiteY78" fmla="*/ 143149 h 918356"/>
              <a:gd name="connsiteX79" fmla="*/ 9010380 w 9517857"/>
              <a:gd name="connsiteY79" fmla="*/ 91891 h 918356"/>
              <a:gd name="connsiteX80" fmla="*/ 9110856 w 9517857"/>
              <a:gd name="connsiteY80" fmla="*/ 70997 h 918356"/>
              <a:gd name="connsiteX81" fmla="*/ 9268817 w 9517857"/>
              <a:gd name="connsiteY81" fmla="*/ 53082 h 918356"/>
              <a:gd name="connsiteX82" fmla="*/ 9316667 w 9517857"/>
              <a:gd name="connsiteY82" fmla="*/ 45047 h 918356"/>
              <a:gd name="connsiteX83" fmla="*/ 9428209 w 9517857"/>
              <a:gd name="connsiteY83" fmla="*/ 29923 h 918356"/>
              <a:gd name="connsiteX84" fmla="*/ 9488916 w 9517857"/>
              <a:gd name="connsiteY84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49944 w 9517857"/>
              <a:gd name="connsiteY10" fmla="*/ 717987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78727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730451 w 9517857"/>
              <a:gd name="connsiteY29" fmla="*/ 538058 h 918356"/>
              <a:gd name="connsiteX30" fmla="*/ 2820868 w 9517857"/>
              <a:gd name="connsiteY30" fmla="*/ 514160 h 918356"/>
              <a:gd name="connsiteX31" fmla="*/ 3073635 w 9517857"/>
              <a:gd name="connsiteY31" fmla="*/ 491294 h 918356"/>
              <a:gd name="connsiteX32" fmla="*/ 3222071 w 9517857"/>
              <a:gd name="connsiteY32" fmla="*/ 470559 h 918356"/>
              <a:gd name="connsiteX33" fmla="*/ 3274069 w 9517857"/>
              <a:gd name="connsiteY33" fmla="*/ 451605 h 918356"/>
              <a:gd name="connsiteX34" fmla="*/ 3349632 w 9517857"/>
              <a:gd name="connsiteY34" fmla="*/ 432583 h 918356"/>
              <a:gd name="connsiteX35" fmla="*/ 3479593 w 9517857"/>
              <a:gd name="connsiteY35" fmla="*/ 390437 h 918356"/>
              <a:gd name="connsiteX36" fmla="*/ 3651428 w 9517857"/>
              <a:gd name="connsiteY36" fmla="*/ 361807 h 918356"/>
              <a:gd name="connsiteX37" fmla="*/ 3844133 w 9517857"/>
              <a:gd name="connsiteY37" fmla="*/ 360648 h 918356"/>
              <a:gd name="connsiteX38" fmla="*/ 3933803 w 9517857"/>
              <a:gd name="connsiteY38" fmla="*/ 357315 h 918356"/>
              <a:gd name="connsiteX39" fmla="*/ 4266740 w 9517857"/>
              <a:gd name="connsiteY39" fmla="*/ 361454 h 918356"/>
              <a:gd name="connsiteX40" fmla="*/ 4430770 w 9517857"/>
              <a:gd name="connsiteY40" fmla="*/ 342643 h 918356"/>
              <a:gd name="connsiteX41" fmla="*/ 4512664 w 9517857"/>
              <a:gd name="connsiteY41" fmla="*/ 319948 h 918356"/>
              <a:gd name="connsiteX42" fmla="*/ 4616423 w 9517857"/>
              <a:gd name="connsiteY42" fmla="*/ 290914 h 918356"/>
              <a:gd name="connsiteX43" fmla="*/ 4689163 w 9517857"/>
              <a:gd name="connsiteY43" fmla="*/ 272812 h 918356"/>
              <a:gd name="connsiteX44" fmla="*/ 4783273 w 9517857"/>
              <a:gd name="connsiteY44" fmla="*/ 248463 h 918356"/>
              <a:gd name="connsiteX45" fmla="*/ 4836507 w 9517857"/>
              <a:gd name="connsiteY45" fmla="*/ 256788 h 918356"/>
              <a:gd name="connsiteX46" fmla="*/ 4892569 w 9517857"/>
              <a:gd name="connsiteY46" fmla="*/ 249933 h 918356"/>
              <a:gd name="connsiteX47" fmla="*/ 4896611 w 9517857"/>
              <a:gd name="connsiteY47" fmla="*/ 240448 h 918356"/>
              <a:gd name="connsiteX48" fmla="*/ 4917286 w 9517857"/>
              <a:gd name="connsiteY48" fmla="*/ 243659 h 918356"/>
              <a:gd name="connsiteX49" fmla="*/ 4981173 w 9517857"/>
              <a:gd name="connsiteY49" fmla="*/ 247103 h 918356"/>
              <a:gd name="connsiteX50" fmla="*/ 5060397 w 9517857"/>
              <a:gd name="connsiteY50" fmla="*/ 263688 h 918356"/>
              <a:gd name="connsiteX51" fmla="*/ 5252996 w 9517857"/>
              <a:gd name="connsiteY51" fmla="*/ 270655 h 918356"/>
              <a:gd name="connsiteX52" fmla="*/ 5358056 w 9517857"/>
              <a:gd name="connsiteY52" fmla="*/ 247248 h 918356"/>
              <a:gd name="connsiteX53" fmla="*/ 5426496 w 9517857"/>
              <a:gd name="connsiteY53" fmla="*/ 235142 h 918356"/>
              <a:gd name="connsiteX54" fmla="*/ 5497161 w 9517857"/>
              <a:gd name="connsiteY54" fmla="*/ 228808 h 918356"/>
              <a:gd name="connsiteX55" fmla="*/ 5826043 w 9517857"/>
              <a:gd name="connsiteY55" fmla="*/ 148073 h 918356"/>
              <a:gd name="connsiteX56" fmla="*/ 6007627 w 9517857"/>
              <a:gd name="connsiteY56" fmla="*/ 147126 h 918356"/>
              <a:gd name="connsiteX57" fmla="*/ 6080994 w 9517857"/>
              <a:gd name="connsiteY57" fmla="*/ 142938 h 918356"/>
              <a:gd name="connsiteX58" fmla="*/ 6194152 w 9517857"/>
              <a:gd name="connsiteY58" fmla="*/ 151772 h 918356"/>
              <a:gd name="connsiteX59" fmla="*/ 6281379 w 9517857"/>
              <a:gd name="connsiteY59" fmla="*/ 181626 h 918356"/>
              <a:gd name="connsiteX60" fmla="*/ 6489033 w 9517857"/>
              <a:gd name="connsiteY60" fmla="*/ 167648 h 918356"/>
              <a:gd name="connsiteX61" fmla="*/ 6544700 w 9517857"/>
              <a:gd name="connsiteY61" fmla="*/ 167161 h 918356"/>
              <a:gd name="connsiteX62" fmla="*/ 6648353 w 9517857"/>
              <a:gd name="connsiteY62" fmla="*/ 172250 h 918356"/>
              <a:gd name="connsiteX63" fmla="*/ 6736227 w 9517857"/>
              <a:gd name="connsiteY63" fmla="*/ 173216 h 918356"/>
              <a:gd name="connsiteX64" fmla="*/ 6977218 w 9517857"/>
              <a:gd name="connsiteY64" fmla="*/ 184289 h 918356"/>
              <a:gd name="connsiteX65" fmla="*/ 7065221 w 9517857"/>
              <a:gd name="connsiteY65" fmla="*/ 227531 h 918356"/>
              <a:gd name="connsiteX66" fmla="*/ 7358195 w 9517857"/>
              <a:gd name="connsiteY66" fmla="*/ 251740 h 918356"/>
              <a:gd name="connsiteX67" fmla="*/ 7565449 w 9517857"/>
              <a:gd name="connsiteY67" fmla="*/ 258950 h 918356"/>
              <a:gd name="connsiteX68" fmla="*/ 7599285 w 9517857"/>
              <a:gd name="connsiteY68" fmla="*/ 266021 h 918356"/>
              <a:gd name="connsiteX69" fmla="*/ 7644411 w 9517857"/>
              <a:gd name="connsiteY69" fmla="*/ 258986 h 918356"/>
              <a:gd name="connsiteX70" fmla="*/ 7825110 w 9517857"/>
              <a:gd name="connsiteY70" fmla="*/ 229109 h 918356"/>
              <a:gd name="connsiteX71" fmla="*/ 7965805 w 9517857"/>
              <a:gd name="connsiteY71" fmla="*/ 200355 h 918356"/>
              <a:gd name="connsiteX72" fmla="*/ 8147401 w 9517857"/>
              <a:gd name="connsiteY72" fmla="*/ 205617 h 918356"/>
              <a:gd name="connsiteX73" fmla="*/ 8256033 w 9517857"/>
              <a:gd name="connsiteY73" fmla="*/ 193713 h 918356"/>
              <a:gd name="connsiteX74" fmla="*/ 8410677 w 9517857"/>
              <a:gd name="connsiteY74" fmla="*/ 172167 h 918356"/>
              <a:gd name="connsiteX75" fmla="*/ 8617841 w 9517857"/>
              <a:gd name="connsiteY75" fmla="*/ 155167 h 918356"/>
              <a:gd name="connsiteX76" fmla="*/ 8715976 w 9517857"/>
              <a:gd name="connsiteY76" fmla="*/ 178374 h 918356"/>
              <a:gd name="connsiteX77" fmla="*/ 8778827 w 9517857"/>
              <a:gd name="connsiteY77" fmla="*/ 172936 h 918356"/>
              <a:gd name="connsiteX78" fmla="*/ 8855248 w 9517857"/>
              <a:gd name="connsiteY78" fmla="*/ 143149 h 918356"/>
              <a:gd name="connsiteX79" fmla="*/ 9010380 w 9517857"/>
              <a:gd name="connsiteY79" fmla="*/ 91891 h 918356"/>
              <a:gd name="connsiteX80" fmla="*/ 9110856 w 9517857"/>
              <a:gd name="connsiteY80" fmla="*/ 70997 h 918356"/>
              <a:gd name="connsiteX81" fmla="*/ 9268817 w 9517857"/>
              <a:gd name="connsiteY81" fmla="*/ 53082 h 918356"/>
              <a:gd name="connsiteX82" fmla="*/ 9316667 w 9517857"/>
              <a:gd name="connsiteY82" fmla="*/ 45047 h 918356"/>
              <a:gd name="connsiteX83" fmla="*/ 9428209 w 9517857"/>
              <a:gd name="connsiteY83" fmla="*/ 29923 h 918356"/>
              <a:gd name="connsiteX84" fmla="*/ 9488916 w 9517857"/>
              <a:gd name="connsiteY84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49944 w 9517857"/>
              <a:gd name="connsiteY10" fmla="*/ 717987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68918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730451 w 9517857"/>
              <a:gd name="connsiteY29" fmla="*/ 538058 h 918356"/>
              <a:gd name="connsiteX30" fmla="*/ 2820868 w 9517857"/>
              <a:gd name="connsiteY30" fmla="*/ 514160 h 918356"/>
              <a:gd name="connsiteX31" fmla="*/ 3073635 w 9517857"/>
              <a:gd name="connsiteY31" fmla="*/ 491294 h 918356"/>
              <a:gd name="connsiteX32" fmla="*/ 3222071 w 9517857"/>
              <a:gd name="connsiteY32" fmla="*/ 470559 h 918356"/>
              <a:gd name="connsiteX33" fmla="*/ 3274069 w 9517857"/>
              <a:gd name="connsiteY33" fmla="*/ 451605 h 918356"/>
              <a:gd name="connsiteX34" fmla="*/ 3349632 w 9517857"/>
              <a:gd name="connsiteY34" fmla="*/ 432583 h 918356"/>
              <a:gd name="connsiteX35" fmla="*/ 3479593 w 9517857"/>
              <a:gd name="connsiteY35" fmla="*/ 390437 h 918356"/>
              <a:gd name="connsiteX36" fmla="*/ 3651428 w 9517857"/>
              <a:gd name="connsiteY36" fmla="*/ 361807 h 918356"/>
              <a:gd name="connsiteX37" fmla="*/ 3844133 w 9517857"/>
              <a:gd name="connsiteY37" fmla="*/ 360648 h 918356"/>
              <a:gd name="connsiteX38" fmla="*/ 3933803 w 9517857"/>
              <a:gd name="connsiteY38" fmla="*/ 357315 h 918356"/>
              <a:gd name="connsiteX39" fmla="*/ 4266740 w 9517857"/>
              <a:gd name="connsiteY39" fmla="*/ 361454 h 918356"/>
              <a:gd name="connsiteX40" fmla="*/ 4430770 w 9517857"/>
              <a:gd name="connsiteY40" fmla="*/ 342643 h 918356"/>
              <a:gd name="connsiteX41" fmla="*/ 4512664 w 9517857"/>
              <a:gd name="connsiteY41" fmla="*/ 319948 h 918356"/>
              <a:gd name="connsiteX42" fmla="*/ 4616423 w 9517857"/>
              <a:gd name="connsiteY42" fmla="*/ 290914 h 918356"/>
              <a:gd name="connsiteX43" fmla="*/ 4689163 w 9517857"/>
              <a:gd name="connsiteY43" fmla="*/ 272812 h 918356"/>
              <a:gd name="connsiteX44" fmla="*/ 4783273 w 9517857"/>
              <a:gd name="connsiteY44" fmla="*/ 248463 h 918356"/>
              <a:gd name="connsiteX45" fmla="*/ 4836507 w 9517857"/>
              <a:gd name="connsiteY45" fmla="*/ 256788 h 918356"/>
              <a:gd name="connsiteX46" fmla="*/ 4892569 w 9517857"/>
              <a:gd name="connsiteY46" fmla="*/ 249933 h 918356"/>
              <a:gd name="connsiteX47" fmla="*/ 4896611 w 9517857"/>
              <a:gd name="connsiteY47" fmla="*/ 240448 h 918356"/>
              <a:gd name="connsiteX48" fmla="*/ 4917286 w 9517857"/>
              <a:gd name="connsiteY48" fmla="*/ 243659 h 918356"/>
              <a:gd name="connsiteX49" fmla="*/ 4981173 w 9517857"/>
              <a:gd name="connsiteY49" fmla="*/ 247103 h 918356"/>
              <a:gd name="connsiteX50" fmla="*/ 5060397 w 9517857"/>
              <a:gd name="connsiteY50" fmla="*/ 263688 h 918356"/>
              <a:gd name="connsiteX51" fmla="*/ 5252996 w 9517857"/>
              <a:gd name="connsiteY51" fmla="*/ 270655 h 918356"/>
              <a:gd name="connsiteX52" fmla="*/ 5358056 w 9517857"/>
              <a:gd name="connsiteY52" fmla="*/ 247248 h 918356"/>
              <a:gd name="connsiteX53" fmla="*/ 5426496 w 9517857"/>
              <a:gd name="connsiteY53" fmla="*/ 235142 h 918356"/>
              <a:gd name="connsiteX54" fmla="*/ 5497161 w 9517857"/>
              <a:gd name="connsiteY54" fmla="*/ 228808 h 918356"/>
              <a:gd name="connsiteX55" fmla="*/ 5826043 w 9517857"/>
              <a:gd name="connsiteY55" fmla="*/ 148073 h 918356"/>
              <a:gd name="connsiteX56" fmla="*/ 6007627 w 9517857"/>
              <a:gd name="connsiteY56" fmla="*/ 147126 h 918356"/>
              <a:gd name="connsiteX57" fmla="*/ 6080994 w 9517857"/>
              <a:gd name="connsiteY57" fmla="*/ 142938 h 918356"/>
              <a:gd name="connsiteX58" fmla="*/ 6194152 w 9517857"/>
              <a:gd name="connsiteY58" fmla="*/ 151772 h 918356"/>
              <a:gd name="connsiteX59" fmla="*/ 6281379 w 9517857"/>
              <a:gd name="connsiteY59" fmla="*/ 181626 h 918356"/>
              <a:gd name="connsiteX60" fmla="*/ 6489033 w 9517857"/>
              <a:gd name="connsiteY60" fmla="*/ 167648 h 918356"/>
              <a:gd name="connsiteX61" fmla="*/ 6544700 w 9517857"/>
              <a:gd name="connsiteY61" fmla="*/ 167161 h 918356"/>
              <a:gd name="connsiteX62" fmla="*/ 6648353 w 9517857"/>
              <a:gd name="connsiteY62" fmla="*/ 172250 h 918356"/>
              <a:gd name="connsiteX63" fmla="*/ 6736227 w 9517857"/>
              <a:gd name="connsiteY63" fmla="*/ 173216 h 918356"/>
              <a:gd name="connsiteX64" fmla="*/ 6977218 w 9517857"/>
              <a:gd name="connsiteY64" fmla="*/ 184289 h 918356"/>
              <a:gd name="connsiteX65" fmla="*/ 7065221 w 9517857"/>
              <a:gd name="connsiteY65" fmla="*/ 227531 h 918356"/>
              <a:gd name="connsiteX66" fmla="*/ 7358195 w 9517857"/>
              <a:gd name="connsiteY66" fmla="*/ 251740 h 918356"/>
              <a:gd name="connsiteX67" fmla="*/ 7565449 w 9517857"/>
              <a:gd name="connsiteY67" fmla="*/ 258950 h 918356"/>
              <a:gd name="connsiteX68" fmla="*/ 7599285 w 9517857"/>
              <a:gd name="connsiteY68" fmla="*/ 266021 h 918356"/>
              <a:gd name="connsiteX69" fmla="*/ 7644411 w 9517857"/>
              <a:gd name="connsiteY69" fmla="*/ 258986 h 918356"/>
              <a:gd name="connsiteX70" fmla="*/ 7825110 w 9517857"/>
              <a:gd name="connsiteY70" fmla="*/ 229109 h 918356"/>
              <a:gd name="connsiteX71" fmla="*/ 7965805 w 9517857"/>
              <a:gd name="connsiteY71" fmla="*/ 200355 h 918356"/>
              <a:gd name="connsiteX72" fmla="*/ 8147401 w 9517857"/>
              <a:gd name="connsiteY72" fmla="*/ 205617 h 918356"/>
              <a:gd name="connsiteX73" fmla="*/ 8256033 w 9517857"/>
              <a:gd name="connsiteY73" fmla="*/ 193713 h 918356"/>
              <a:gd name="connsiteX74" fmla="*/ 8410677 w 9517857"/>
              <a:gd name="connsiteY74" fmla="*/ 172167 h 918356"/>
              <a:gd name="connsiteX75" fmla="*/ 8617841 w 9517857"/>
              <a:gd name="connsiteY75" fmla="*/ 155167 h 918356"/>
              <a:gd name="connsiteX76" fmla="*/ 8715976 w 9517857"/>
              <a:gd name="connsiteY76" fmla="*/ 178374 h 918356"/>
              <a:gd name="connsiteX77" fmla="*/ 8778827 w 9517857"/>
              <a:gd name="connsiteY77" fmla="*/ 172936 h 918356"/>
              <a:gd name="connsiteX78" fmla="*/ 8855248 w 9517857"/>
              <a:gd name="connsiteY78" fmla="*/ 143149 h 918356"/>
              <a:gd name="connsiteX79" fmla="*/ 9010380 w 9517857"/>
              <a:gd name="connsiteY79" fmla="*/ 91891 h 918356"/>
              <a:gd name="connsiteX80" fmla="*/ 9110856 w 9517857"/>
              <a:gd name="connsiteY80" fmla="*/ 70997 h 918356"/>
              <a:gd name="connsiteX81" fmla="*/ 9268817 w 9517857"/>
              <a:gd name="connsiteY81" fmla="*/ 53082 h 918356"/>
              <a:gd name="connsiteX82" fmla="*/ 9316667 w 9517857"/>
              <a:gd name="connsiteY82" fmla="*/ 45047 h 918356"/>
              <a:gd name="connsiteX83" fmla="*/ 9428209 w 9517857"/>
              <a:gd name="connsiteY83" fmla="*/ 29923 h 918356"/>
              <a:gd name="connsiteX84" fmla="*/ 9488916 w 9517857"/>
              <a:gd name="connsiteY84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49944 w 9517857"/>
              <a:gd name="connsiteY10" fmla="*/ 717987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68918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730451 w 9517857"/>
              <a:gd name="connsiteY29" fmla="*/ 538058 h 918356"/>
              <a:gd name="connsiteX30" fmla="*/ 2820868 w 9517857"/>
              <a:gd name="connsiteY30" fmla="*/ 514160 h 918356"/>
              <a:gd name="connsiteX31" fmla="*/ 3073635 w 9517857"/>
              <a:gd name="connsiteY31" fmla="*/ 491294 h 918356"/>
              <a:gd name="connsiteX32" fmla="*/ 3222071 w 9517857"/>
              <a:gd name="connsiteY32" fmla="*/ 470559 h 918356"/>
              <a:gd name="connsiteX33" fmla="*/ 3274069 w 9517857"/>
              <a:gd name="connsiteY33" fmla="*/ 451605 h 918356"/>
              <a:gd name="connsiteX34" fmla="*/ 3349632 w 9517857"/>
              <a:gd name="connsiteY34" fmla="*/ 432583 h 918356"/>
              <a:gd name="connsiteX35" fmla="*/ 3479593 w 9517857"/>
              <a:gd name="connsiteY35" fmla="*/ 390437 h 918356"/>
              <a:gd name="connsiteX36" fmla="*/ 3651428 w 9517857"/>
              <a:gd name="connsiteY36" fmla="*/ 361807 h 918356"/>
              <a:gd name="connsiteX37" fmla="*/ 3844133 w 9517857"/>
              <a:gd name="connsiteY37" fmla="*/ 360648 h 918356"/>
              <a:gd name="connsiteX38" fmla="*/ 3933803 w 9517857"/>
              <a:gd name="connsiteY38" fmla="*/ 357315 h 918356"/>
              <a:gd name="connsiteX39" fmla="*/ 4266740 w 9517857"/>
              <a:gd name="connsiteY39" fmla="*/ 361454 h 918356"/>
              <a:gd name="connsiteX40" fmla="*/ 4430770 w 9517857"/>
              <a:gd name="connsiteY40" fmla="*/ 342643 h 918356"/>
              <a:gd name="connsiteX41" fmla="*/ 4512664 w 9517857"/>
              <a:gd name="connsiteY41" fmla="*/ 319948 h 918356"/>
              <a:gd name="connsiteX42" fmla="*/ 4616423 w 9517857"/>
              <a:gd name="connsiteY42" fmla="*/ 290914 h 918356"/>
              <a:gd name="connsiteX43" fmla="*/ 4689163 w 9517857"/>
              <a:gd name="connsiteY43" fmla="*/ 272812 h 918356"/>
              <a:gd name="connsiteX44" fmla="*/ 4783273 w 9517857"/>
              <a:gd name="connsiteY44" fmla="*/ 248463 h 918356"/>
              <a:gd name="connsiteX45" fmla="*/ 4836507 w 9517857"/>
              <a:gd name="connsiteY45" fmla="*/ 256788 h 918356"/>
              <a:gd name="connsiteX46" fmla="*/ 4892569 w 9517857"/>
              <a:gd name="connsiteY46" fmla="*/ 249933 h 918356"/>
              <a:gd name="connsiteX47" fmla="*/ 4896611 w 9517857"/>
              <a:gd name="connsiteY47" fmla="*/ 240448 h 918356"/>
              <a:gd name="connsiteX48" fmla="*/ 4917286 w 9517857"/>
              <a:gd name="connsiteY48" fmla="*/ 243659 h 918356"/>
              <a:gd name="connsiteX49" fmla="*/ 4981173 w 9517857"/>
              <a:gd name="connsiteY49" fmla="*/ 247103 h 918356"/>
              <a:gd name="connsiteX50" fmla="*/ 5060397 w 9517857"/>
              <a:gd name="connsiteY50" fmla="*/ 263688 h 918356"/>
              <a:gd name="connsiteX51" fmla="*/ 5252996 w 9517857"/>
              <a:gd name="connsiteY51" fmla="*/ 270655 h 918356"/>
              <a:gd name="connsiteX52" fmla="*/ 5358056 w 9517857"/>
              <a:gd name="connsiteY52" fmla="*/ 247248 h 918356"/>
              <a:gd name="connsiteX53" fmla="*/ 5426496 w 9517857"/>
              <a:gd name="connsiteY53" fmla="*/ 235142 h 918356"/>
              <a:gd name="connsiteX54" fmla="*/ 5497161 w 9517857"/>
              <a:gd name="connsiteY54" fmla="*/ 228808 h 918356"/>
              <a:gd name="connsiteX55" fmla="*/ 5826043 w 9517857"/>
              <a:gd name="connsiteY55" fmla="*/ 148073 h 918356"/>
              <a:gd name="connsiteX56" fmla="*/ 6007627 w 9517857"/>
              <a:gd name="connsiteY56" fmla="*/ 147126 h 918356"/>
              <a:gd name="connsiteX57" fmla="*/ 6080994 w 9517857"/>
              <a:gd name="connsiteY57" fmla="*/ 142938 h 918356"/>
              <a:gd name="connsiteX58" fmla="*/ 6194152 w 9517857"/>
              <a:gd name="connsiteY58" fmla="*/ 151772 h 918356"/>
              <a:gd name="connsiteX59" fmla="*/ 6281379 w 9517857"/>
              <a:gd name="connsiteY59" fmla="*/ 181626 h 918356"/>
              <a:gd name="connsiteX60" fmla="*/ 6489033 w 9517857"/>
              <a:gd name="connsiteY60" fmla="*/ 167648 h 918356"/>
              <a:gd name="connsiteX61" fmla="*/ 6544700 w 9517857"/>
              <a:gd name="connsiteY61" fmla="*/ 167161 h 918356"/>
              <a:gd name="connsiteX62" fmla="*/ 6648353 w 9517857"/>
              <a:gd name="connsiteY62" fmla="*/ 172250 h 918356"/>
              <a:gd name="connsiteX63" fmla="*/ 6736227 w 9517857"/>
              <a:gd name="connsiteY63" fmla="*/ 173216 h 918356"/>
              <a:gd name="connsiteX64" fmla="*/ 6977218 w 9517857"/>
              <a:gd name="connsiteY64" fmla="*/ 184289 h 918356"/>
              <a:gd name="connsiteX65" fmla="*/ 7065221 w 9517857"/>
              <a:gd name="connsiteY65" fmla="*/ 227531 h 918356"/>
              <a:gd name="connsiteX66" fmla="*/ 7358195 w 9517857"/>
              <a:gd name="connsiteY66" fmla="*/ 251740 h 918356"/>
              <a:gd name="connsiteX67" fmla="*/ 7565449 w 9517857"/>
              <a:gd name="connsiteY67" fmla="*/ 258950 h 918356"/>
              <a:gd name="connsiteX68" fmla="*/ 7599285 w 9517857"/>
              <a:gd name="connsiteY68" fmla="*/ 266021 h 918356"/>
              <a:gd name="connsiteX69" fmla="*/ 7644411 w 9517857"/>
              <a:gd name="connsiteY69" fmla="*/ 258986 h 918356"/>
              <a:gd name="connsiteX70" fmla="*/ 7825110 w 9517857"/>
              <a:gd name="connsiteY70" fmla="*/ 229109 h 918356"/>
              <a:gd name="connsiteX71" fmla="*/ 7965805 w 9517857"/>
              <a:gd name="connsiteY71" fmla="*/ 200355 h 918356"/>
              <a:gd name="connsiteX72" fmla="*/ 8147401 w 9517857"/>
              <a:gd name="connsiteY72" fmla="*/ 205617 h 918356"/>
              <a:gd name="connsiteX73" fmla="*/ 8256033 w 9517857"/>
              <a:gd name="connsiteY73" fmla="*/ 193713 h 918356"/>
              <a:gd name="connsiteX74" fmla="*/ 8410677 w 9517857"/>
              <a:gd name="connsiteY74" fmla="*/ 172167 h 918356"/>
              <a:gd name="connsiteX75" fmla="*/ 8617841 w 9517857"/>
              <a:gd name="connsiteY75" fmla="*/ 155167 h 918356"/>
              <a:gd name="connsiteX76" fmla="*/ 8715976 w 9517857"/>
              <a:gd name="connsiteY76" fmla="*/ 178374 h 918356"/>
              <a:gd name="connsiteX77" fmla="*/ 8778827 w 9517857"/>
              <a:gd name="connsiteY77" fmla="*/ 172936 h 918356"/>
              <a:gd name="connsiteX78" fmla="*/ 8855248 w 9517857"/>
              <a:gd name="connsiteY78" fmla="*/ 143149 h 918356"/>
              <a:gd name="connsiteX79" fmla="*/ 9010380 w 9517857"/>
              <a:gd name="connsiteY79" fmla="*/ 91891 h 918356"/>
              <a:gd name="connsiteX80" fmla="*/ 9110856 w 9517857"/>
              <a:gd name="connsiteY80" fmla="*/ 70997 h 918356"/>
              <a:gd name="connsiteX81" fmla="*/ 9268817 w 9517857"/>
              <a:gd name="connsiteY81" fmla="*/ 53082 h 918356"/>
              <a:gd name="connsiteX82" fmla="*/ 9316667 w 9517857"/>
              <a:gd name="connsiteY82" fmla="*/ 45047 h 918356"/>
              <a:gd name="connsiteX83" fmla="*/ 9428209 w 9517857"/>
              <a:gd name="connsiteY83" fmla="*/ 29923 h 918356"/>
              <a:gd name="connsiteX84" fmla="*/ 9488916 w 9517857"/>
              <a:gd name="connsiteY84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49944 w 9517857"/>
              <a:gd name="connsiteY10" fmla="*/ 717987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68918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820868 w 9517857"/>
              <a:gd name="connsiteY29" fmla="*/ 514160 h 918356"/>
              <a:gd name="connsiteX30" fmla="*/ 3073635 w 9517857"/>
              <a:gd name="connsiteY30" fmla="*/ 491294 h 918356"/>
              <a:gd name="connsiteX31" fmla="*/ 3222071 w 9517857"/>
              <a:gd name="connsiteY31" fmla="*/ 470559 h 918356"/>
              <a:gd name="connsiteX32" fmla="*/ 3274069 w 9517857"/>
              <a:gd name="connsiteY32" fmla="*/ 451605 h 918356"/>
              <a:gd name="connsiteX33" fmla="*/ 3349632 w 9517857"/>
              <a:gd name="connsiteY33" fmla="*/ 432583 h 918356"/>
              <a:gd name="connsiteX34" fmla="*/ 3479593 w 9517857"/>
              <a:gd name="connsiteY34" fmla="*/ 390437 h 918356"/>
              <a:gd name="connsiteX35" fmla="*/ 3651428 w 9517857"/>
              <a:gd name="connsiteY35" fmla="*/ 361807 h 918356"/>
              <a:gd name="connsiteX36" fmla="*/ 3844133 w 9517857"/>
              <a:gd name="connsiteY36" fmla="*/ 360648 h 918356"/>
              <a:gd name="connsiteX37" fmla="*/ 3933803 w 9517857"/>
              <a:gd name="connsiteY37" fmla="*/ 357315 h 918356"/>
              <a:gd name="connsiteX38" fmla="*/ 4266740 w 9517857"/>
              <a:gd name="connsiteY38" fmla="*/ 361454 h 918356"/>
              <a:gd name="connsiteX39" fmla="*/ 4430770 w 9517857"/>
              <a:gd name="connsiteY39" fmla="*/ 342643 h 918356"/>
              <a:gd name="connsiteX40" fmla="*/ 4512664 w 9517857"/>
              <a:gd name="connsiteY40" fmla="*/ 319948 h 918356"/>
              <a:gd name="connsiteX41" fmla="*/ 4616423 w 9517857"/>
              <a:gd name="connsiteY41" fmla="*/ 290914 h 918356"/>
              <a:gd name="connsiteX42" fmla="*/ 4689163 w 9517857"/>
              <a:gd name="connsiteY42" fmla="*/ 272812 h 918356"/>
              <a:gd name="connsiteX43" fmla="*/ 4783273 w 9517857"/>
              <a:gd name="connsiteY43" fmla="*/ 248463 h 918356"/>
              <a:gd name="connsiteX44" fmla="*/ 4836507 w 9517857"/>
              <a:gd name="connsiteY44" fmla="*/ 256788 h 918356"/>
              <a:gd name="connsiteX45" fmla="*/ 4892569 w 9517857"/>
              <a:gd name="connsiteY45" fmla="*/ 249933 h 918356"/>
              <a:gd name="connsiteX46" fmla="*/ 4896611 w 9517857"/>
              <a:gd name="connsiteY46" fmla="*/ 240448 h 918356"/>
              <a:gd name="connsiteX47" fmla="*/ 4917286 w 9517857"/>
              <a:gd name="connsiteY47" fmla="*/ 243659 h 918356"/>
              <a:gd name="connsiteX48" fmla="*/ 4981173 w 9517857"/>
              <a:gd name="connsiteY48" fmla="*/ 247103 h 918356"/>
              <a:gd name="connsiteX49" fmla="*/ 5060397 w 9517857"/>
              <a:gd name="connsiteY49" fmla="*/ 263688 h 918356"/>
              <a:gd name="connsiteX50" fmla="*/ 5252996 w 9517857"/>
              <a:gd name="connsiteY50" fmla="*/ 270655 h 918356"/>
              <a:gd name="connsiteX51" fmla="*/ 5358056 w 9517857"/>
              <a:gd name="connsiteY51" fmla="*/ 247248 h 918356"/>
              <a:gd name="connsiteX52" fmla="*/ 5426496 w 9517857"/>
              <a:gd name="connsiteY52" fmla="*/ 235142 h 918356"/>
              <a:gd name="connsiteX53" fmla="*/ 5497161 w 9517857"/>
              <a:gd name="connsiteY53" fmla="*/ 228808 h 918356"/>
              <a:gd name="connsiteX54" fmla="*/ 5826043 w 9517857"/>
              <a:gd name="connsiteY54" fmla="*/ 148073 h 918356"/>
              <a:gd name="connsiteX55" fmla="*/ 6007627 w 9517857"/>
              <a:gd name="connsiteY55" fmla="*/ 147126 h 918356"/>
              <a:gd name="connsiteX56" fmla="*/ 6080994 w 9517857"/>
              <a:gd name="connsiteY56" fmla="*/ 142938 h 918356"/>
              <a:gd name="connsiteX57" fmla="*/ 6194152 w 9517857"/>
              <a:gd name="connsiteY57" fmla="*/ 151772 h 918356"/>
              <a:gd name="connsiteX58" fmla="*/ 6281379 w 9517857"/>
              <a:gd name="connsiteY58" fmla="*/ 181626 h 918356"/>
              <a:gd name="connsiteX59" fmla="*/ 6489033 w 9517857"/>
              <a:gd name="connsiteY59" fmla="*/ 167648 h 918356"/>
              <a:gd name="connsiteX60" fmla="*/ 6544700 w 9517857"/>
              <a:gd name="connsiteY60" fmla="*/ 167161 h 918356"/>
              <a:gd name="connsiteX61" fmla="*/ 6648353 w 9517857"/>
              <a:gd name="connsiteY61" fmla="*/ 172250 h 918356"/>
              <a:gd name="connsiteX62" fmla="*/ 6736227 w 9517857"/>
              <a:gd name="connsiteY62" fmla="*/ 173216 h 918356"/>
              <a:gd name="connsiteX63" fmla="*/ 6977218 w 9517857"/>
              <a:gd name="connsiteY63" fmla="*/ 184289 h 918356"/>
              <a:gd name="connsiteX64" fmla="*/ 7065221 w 9517857"/>
              <a:gd name="connsiteY64" fmla="*/ 227531 h 918356"/>
              <a:gd name="connsiteX65" fmla="*/ 7358195 w 9517857"/>
              <a:gd name="connsiteY65" fmla="*/ 251740 h 918356"/>
              <a:gd name="connsiteX66" fmla="*/ 7565449 w 9517857"/>
              <a:gd name="connsiteY66" fmla="*/ 258950 h 918356"/>
              <a:gd name="connsiteX67" fmla="*/ 7599285 w 9517857"/>
              <a:gd name="connsiteY67" fmla="*/ 266021 h 918356"/>
              <a:gd name="connsiteX68" fmla="*/ 7644411 w 9517857"/>
              <a:gd name="connsiteY68" fmla="*/ 258986 h 918356"/>
              <a:gd name="connsiteX69" fmla="*/ 7825110 w 9517857"/>
              <a:gd name="connsiteY69" fmla="*/ 229109 h 918356"/>
              <a:gd name="connsiteX70" fmla="*/ 7965805 w 9517857"/>
              <a:gd name="connsiteY70" fmla="*/ 200355 h 918356"/>
              <a:gd name="connsiteX71" fmla="*/ 8147401 w 9517857"/>
              <a:gd name="connsiteY71" fmla="*/ 205617 h 918356"/>
              <a:gd name="connsiteX72" fmla="*/ 8256033 w 9517857"/>
              <a:gd name="connsiteY72" fmla="*/ 193713 h 918356"/>
              <a:gd name="connsiteX73" fmla="*/ 8410677 w 9517857"/>
              <a:gd name="connsiteY73" fmla="*/ 172167 h 918356"/>
              <a:gd name="connsiteX74" fmla="*/ 8617841 w 9517857"/>
              <a:gd name="connsiteY74" fmla="*/ 155167 h 918356"/>
              <a:gd name="connsiteX75" fmla="*/ 8715976 w 9517857"/>
              <a:gd name="connsiteY75" fmla="*/ 178374 h 918356"/>
              <a:gd name="connsiteX76" fmla="*/ 8778827 w 9517857"/>
              <a:gd name="connsiteY76" fmla="*/ 172936 h 918356"/>
              <a:gd name="connsiteX77" fmla="*/ 8855248 w 9517857"/>
              <a:gd name="connsiteY77" fmla="*/ 143149 h 918356"/>
              <a:gd name="connsiteX78" fmla="*/ 9010380 w 9517857"/>
              <a:gd name="connsiteY78" fmla="*/ 91891 h 918356"/>
              <a:gd name="connsiteX79" fmla="*/ 9110856 w 9517857"/>
              <a:gd name="connsiteY79" fmla="*/ 70997 h 918356"/>
              <a:gd name="connsiteX80" fmla="*/ 9268817 w 9517857"/>
              <a:gd name="connsiteY80" fmla="*/ 53082 h 918356"/>
              <a:gd name="connsiteX81" fmla="*/ 9316667 w 9517857"/>
              <a:gd name="connsiteY81" fmla="*/ 45047 h 918356"/>
              <a:gd name="connsiteX82" fmla="*/ 9428209 w 9517857"/>
              <a:gd name="connsiteY82" fmla="*/ 29923 h 918356"/>
              <a:gd name="connsiteX83" fmla="*/ 9488916 w 9517857"/>
              <a:gd name="connsiteY8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68918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820868 w 9517857"/>
              <a:gd name="connsiteY29" fmla="*/ 514160 h 918356"/>
              <a:gd name="connsiteX30" fmla="*/ 3073635 w 9517857"/>
              <a:gd name="connsiteY30" fmla="*/ 491294 h 918356"/>
              <a:gd name="connsiteX31" fmla="*/ 3222071 w 9517857"/>
              <a:gd name="connsiteY31" fmla="*/ 470559 h 918356"/>
              <a:gd name="connsiteX32" fmla="*/ 3274069 w 9517857"/>
              <a:gd name="connsiteY32" fmla="*/ 451605 h 918356"/>
              <a:gd name="connsiteX33" fmla="*/ 3349632 w 9517857"/>
              <a:gd name="connsiteY33" fmla="*/ 432583 h 918356"/>
              <a:gd name="connsiteX34" fmla="*/ 3479593 w 9517857"/>
              <a:gd name="connsiteY34" fmla="*/ 390437 h 918356"/>
              <a:gd name="connsiteX35" fmla="*/ 3651428 w 9517857"/>
              <a:gd name="connsiteY35" fmla="*/ 361807 h 918356"/>
              <a:gd name="connsiteX36" fmla="*/ 3844133 w 9517857"/>
              <a:gd name="connsiteY36" fmla="*/ 360648 h 918356"/>
              <a:gd name="connsiteX37" fmla="*/ 3933803 w 9517857"/>
              <a:gd name="connsiteY37" fmla="*/ 357315 h 918356"/>
              <a:gd name="connsiteX38" fmla="*/ 4266740 w 9517857"/>
              <a:gd name="connsiteY38" fmla="*/ 361454 h 918356"/>
              <a:gd name="connsiteX39" fmla="*/ 4430770 w 9517857"/>
              <a:gd name="connsiteY39" fmla="*/ 342643 h 918356"/>
              <a:gd name="connsiteX40" fmla="*/ 4512664 w 9517857"/>
              <a:gd name="connsiteY40" fmla="*/ 319948 h 918356"/>
              <a:gd name="connsiteX41" fmla="*/ 4616423 w 9517857"/>
              <a:gd name="connsiteY41" fmla="*/ 290914 h 918356"/>
              <a:gd name="connsiteX42" fmla="*/ 4689163 w 9517857"/>
              <a:gd name="connsiteY42" fmla="*/ 272812 h 918356"/>
              <a:gd name="connsiteX43" fmla="*/ 4783273 w 9517857"/>
              <a:gd name="connsiteY43" fmla="*/ 248463 h 918356"/>
              <a:gd name="connsiteX44" fmla="*/ 4836507 w 9517857"/>
              <a:gd name="connsiteY44" fmla="*/ 256788 h 918356"/>
              <a:gd name="connsiteX45" fmla="*/ 4892569 w 9517857"/>
              <a:gd name="connsiteY45" fmla="*/ 249933 h 918356"/>
              <a:gd name="connsiteX46" fmla="*/ 4896611 w 9517857"/>
              <a:gd name="connsiteY46" fmla="*/ 240448 h 918356"/>
              <a:gd name="connsiteX47" fmla="*/ 4917286 w 9517857"/>
              <a:gd name="connsiteY47" fmla="*/ 243659 h 918356"/>
              <a:gd name="connsiteX48" fmla="*/ 4981173 w 9517857"/>
              <a:gd name="connsiteY48" fmla="*/ 247103 h 918356"/>
              <a:gd name="connsiteX49" fmla="*/ 5060397 w 9517857"/>
              <a:gd name="connsiteY49" fmla="*/ 263688 h 918356"/>
              <a:gd name="connsiteX50" fmla="*/ 5252996 w 9517857"/>
              <a:gd name="connsiteY50" fmla="*/ 270655 h 918356"/>
              <a:gd name="connsiteX51" fmla="*/ 5358056 w 9517857"/>
              <a:gd name="connsiteY51" fmla="*/ 247248 h 918356"/>
              <a:gd name="connsiteX52" fmla="*/ 5426496 w 9517857"/>
              <a:gd name="connsiteY52" fmla="*/ 235142 h 918356"/>
              <a:gd name="connsiteX53" fmla="*/ 5497161 w 9517857"/>
              <a:gd name="connsiteY53" fmla="*/ 228808 h 918356"/>
              <a:gd name="connsiteX54" fmla="*/ 5826043 w 9517857"/>
              <a:gd name="connsiteY54" fmla="*/ 148073 h 918356"/>
              <a:gd name="connsiteX55" fmla="*/ 6007627 w 9517857"/>
              <a:gd name="connsiteY55" fmla="*/ 147126 h 918356"/>
              <a:gd name="connsiteX56" fmla="*/ 6080994 w 9517857"/>
              <a:gd name="connsiteY56" fmla="*/ 142938 h 918356"/>
              <a:gd name="connsiteX57" fmla="*/ 6194152 w 9517857"/>
              <a:gd name="connsiteY57" fmla="*/ 151772 h 918356"/>
              <a:gd name="connsiteX58" fmla="*/ 6281379 w 9517857"/>
              <a:gd name="connsiteY58" fmla="*/ 181626 h 918356"/>
              <a:gd name="connsiteX59" fmla="*/ 6489033 w 9517857"/>
              <a:gd name="connsiteY59" fmla="*/ 167648 h 918356"/>
              <a:gd name="connsiteX60" fmla="*/ 6544700 w 9517857"/>
              <a:gd name="connsiteY60" fmla="*/ 167161 h 918356"/>
              <a:gd name="connsiteX61" fmla="*/ 6648353 w 9517857"/>
              <a:gd name="connsiteY61" fmla="*/ 172250 h 918356"/>
              <a:gd name="connsiteX62" fmla="*/ 6736227 w 9517857"/>
              <a:gd name="connsiteY62" fmla="*/ 173216 h 918356"/>
              <a:gd name="connsiteX63" fmla="*/ 6977218 w 9517857"/>
              <a:gd name="connsiteY63" fmla="*/ 184289 h 918356"/>
              <a:gd name="connsiteX64" fmla="*/ 7065221 w 9517857"/>
              <a:gd name="connsiteY64" fmla="*/ 227531 h 918356"/>
              <a:gd name="connsiteX65" fmla="*/ 7358195 w 9517857"/>
              <a:gd name="connsiteY65" fmla="*/ 251740 h 918356"/>
              <a:gd name="connsiteX66" fmla="*/ 7565449 w 9517857"/>
              <a:gd name="connsiteY66" fmla="*/ 258950 h 918356"/>
              <a:gd name="connsiteX67" fmla="*/ 7599285 w 9517857"/>
              <a:gd name="connsiteY67" fmla="*/ 266021 h 918356"/>
              <a:gd name="connsiteX68" fmla="*/ 7644411 w 9517857"/>
              <a:gd name="connsiteY68" fmla="*/ 258986 h 918356"/>
              <a:gd name="connsiteX69" fmla="*/ 7825110 w 9517857"/>
              <a:gd name="connsiteY69" fmla="*/ 229109 h 918356"/>
              <a:gd name="connsiteX70" fmla="*/ 7965805 w 9517857"/>
              <a:gd name="connsiteY70" fmla="*/ 200355 h 918356"/>
              <a:gd name="connsiteX71" fmla="*/ 8147401 w 9517857"/>
              <a:gd name="connsiteY71" fmla="*/ 205617 h 918356"/>
              <a:gd name="connsiteX72" fmla="*/ 8256033 w 9517857"/>
              <a:gd name="connsiteY72" fmla="*/ 193713 h 918356"/>
              <a:gd name="connsiteX73" fmla="*/ 8410677 w 9517857"/>
              <a:gd name="connsiteY73" fmla="*/ 172167 h 918356"/>
              <a:gd name="connsiteX74" fmla="*/ 8617841 w 9517857"/>
              <a:gd name="connsiteY74" fmla="*/ 155167 h 918356"/>
              <a:gd name="connsiteX75" fmla="*/ 8715976 w 9517857"/>
              <a:gd name="connsiteY75" fmla="*/ 178374 h 918356"/>
              <a:gd name="connsiteX76" fmla="*/ 8778827 w 9517857"/>
              <a:gd name="connsiteY76" fmla="*/ 172936 h 918356"/>
              <a:gd name="connsiteX77" fmla="*/ 8855248 w 9517857"/>
              <a:gd name="connsiteY77" fmla="*/ 143149 h 918356"/>
              <a:gd name="connsiteX78" fmla="*/ 9010380 w 9517857"/>
              <a:gd name="connsiteY78" fmla="*/ 91891 h 918356"/>
              <a:gd name="connsiteX79" fmla="*/ 9110856 w 9517857"/>
              <a:gd name="connsiteY79" fmla="*/ 70997 h 918356"/>
              <a:gd name="connsiteX80" fmla="*/ 9268817 w 9517857"/>
              <a:gd name="connsiteY80" fmla="*/ 53082 h 918356"/>
              <a:gd name="connsiteX81" fmla="*/ 9316667 w 9517857"/>
              <a:gd name="connsiteY81" fmla="*/ 45047 h 918356"/>
              <a:gd name="connsiteX82" fmla="*/ 9428209 w 9517857"/>
              <a:gd name="connsiteY82" fmla="*/ 29923 h 918356"/>
              <a:gd name="connsiteX83" fmla="*/ 9488916 w 9517857"/>
              <a:gd name="connsiteY8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68918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820868 w 9517857"/>
              <a:gd name="connsiteY29" fmla="*/ 514160 h 918356"/>
              <a:gd name="connsiteX30" fmla="*/ 3073635 w 9517857"/>
              <a:gd name="connsiteY30" fmla="*/ 491294 h 918356"/>
              <a:gd name="connsiteX31" fmla="*/ 3222071 w 9517857"/>
              <a:gd name="connsiteY31" fmla="*/ 470559 h 918356"/>
              <a:gd name="connsiteX32" fmla="*/ 3274069 w 9517857"/>
              <a:gd name="connsiteY32" fmla="*/ 451605 h 918356"/>
              <a:gd name="connsiteX33" fmla="*/ 3349632 w 9517857"/>
              <a:gd name="connsiteY33" fmla="*/ 432583 h 918356"/>
              <a:gd name="connsiteX34" fmla="*/ 3479593 w 9517857"/>
              <a:gd name="connsiteY34" fmla="*/ 390437 h 918356"/>
              <a:gd name="connsiteX35" fmla="*/ 3651428 w 9517857"/>
              <a:gd name="connsiteY35" fmla="*/ 361807 h 918356"/>
              <a:gd name="connsiteX36" fmla="*/ 3844133 w 9517857"/>
              <a:gd name="connsiteY36" fmla="*/ 360648 h 918356"/>
              <a:gd name="connsiteX37" fmla="*/ 3933803 w 9517857"/>
              <a:gd name="connsiteY37" fmla="*/ 357315 h 918356"/>
              <a:gd name="connsiteX38" fmla="*/ 4266740 w 9517857"/>
              <a:gd name="connsiteY38" fmla="*/ 361454 h 918356"/>
              <a:gd name="connsiteX39" fmla="*/ 4430770 w 9517857"/>
              <a:gd name="connsiteY39" fmla="*/ 342643 h 918356"/>
              <a:gd name="connsiteX40" fmla="*/ 4512664 w 9517857"/>
              <a:gd name="connsiteY40" fmla="*/ 319948 h 918356"/>
              <a:gd name="connsiteX41" fmla="*/ 4616423 w 9517857"/>
              <a:gd name="connsiteY41" fmla="*/ 290914 h 918356"/>
              <a:gd name="connsiteX42" fmla="*/ 4689163 w 9517857"/>
              <a:gd name="connsiteY42" fmla="*/ 272812 h 918356"/>
              <a:gd name="connsiteX43" fmla="*/ 4783273 w 9517857"/>
              <a:gd name="connsiteY43" fmla="*/ 248463 h 918356"/>
              <a:gd name="connsiteX44" fmla="*/ 4836507 w 9517857"/>
              <a:gd name="connsiteY44" fmla="*/ 256788 h 918356"/>
              <a:gd name="connsiteX45" fmla="*/ 4892569 w 9517857"/>
              <a:gd name="connsiteY45" fmla="*/ 249933 h 918356"/>
              <a:gd name="connsiteX46" fmla="*/ 4896611 w 9517857"/>
              <a:gd name="connsiteY46" fmla="*/ 240448 h 918356"/>
              <a:gd name="connsiteX47" fmla="*/ 4917286 w 9517857"/>
              <a:gd name="connsiteY47" fmla="*/ 243659 h 918356"/>
              <a:gd name="connsiteX48" fmla="*/ 4981173 w 9517857"/>
              <a:gd name="connsiteY48" fmla="*/ 247103 h 918356"/>
              <a:gd name="connsiteX49" fmla="*/ 5060397 w 9517857"/>
              <a:gd name="connsiteY49" fmla="*/ 263688 h 918356"/>
              <a:gd name="connsiteX50" fmla="*/ 5252996 w 9517857"/>
              <a:gd name="connsiteY50" fmla="*/ 270655 h 918356"/>
              <a:gd name="connsiteX51" fmla="*/ 5358056 w 9517857"/>
              <a:gd name="connsiteY51" fmla="*/ 247248 h 918356"/>
              <a:gd name="connsiteX52" fmla="*/ 5426496 w 9517857"/>
              <a:gd name="connsiteY52" fmla="*/ 235142 h 918356"/>
              <a:gd name="connsiteX53" fmla="*/ 5497161 w 9517857"/>
              <a:gd name="connsiteY53" fmla="*/ 228808 h 918356"/>
              <a:gd name="connsiteX54" fmla="*/ 5826043 w 9517857"/>
              <a:gd name="connsiteY54" fmla="*/ 148073 h 918356"/>
              <a:gd name="connsiteX55" fmla="*/ 6007627 w 9517857"/>
              <a:gd name="connsiteY55" fmla="*/ 147126 h 918356"/>
              <a:gd name="connsiteX56" fmla="*/ 6080994 w 9517857"/>
              <a:gd name="connsiteY56" fmla="*/ 142938 h 918356"/>
              <a:gd name="connsiteX57" fmla="*/ 6194152 w 9517857"/>
              <a:gd name="connsiteY57" fmla="*/ 151772 h 918356"/>
              <a:gd name="connsiteX58" fmla="*/ 6281379 w 9517857"/>
              <a:gd name="connsiteY58" fmla="*/ 181626 h 918356"/>
              <a:gd name="connsiteX59" fmla="*/ 6489033 w 9517857"/>
              <a:gd name="connsiteY59" fmla="*/ 167648 h 918356"/>
              <a:gd name="connsiteX60" fmla="*/ 6544700 w 9517857"/>
              <a:gd name="connsiteY60" fmla="*/ 167161 h 918356"/>
              <a:gd name="connsiteX61" fmla="*/ 6648353 w 9517857"/>
              <a:gd name="connsiteY61" fmla="*/ 172250 h 918356"/>
              <a:gd name="connsiteX62" fmla="*/ 6736227 w 9517857"/>
              <a:gd name="connsiteY62" fmla="*/ 173216 h 918356"/>
              <a:gd name="connsiteX63" fmla="*/ 6977218 w 9517857"/>
              <a:gd name="connsiteY63" fmla="*/ 184289 h 918356"/>
              <a:gd name="connsiteX64" fmla="*/ 7065221 w 9517857"/>
              <a:gd name="connsiteY64" fmla="*/ 227531 h 918356"/>
              <a:gd name="connsiteX65" fmla="*/ 7358195 w 9517857"/>
              <a:gd name="connsiteY65" fmla="*/ 251740 h 918356"/>
              <a:gd name="connsiteX66" fmla="*/ 7565449 w 9517857"/>
              <a:gd name="connsiteY66" fmla="*/ 258950 h 918356"/>
              <a:gd name="connsiteX67" fmla="*/ 7599285 w 9517857"/>
              <a:gd name="connsiteY67" fmla="*/ 266021 h 918356"/>
              <a:gd name="connsiteX68" fmla="*/ 7644411 w 9517857"/>
              <a:gd name="connsiteY68" fmla="*/ 258986 h 918356"/>
              <a:gd name="connsiteX69" fmla="*/ 7825110 w 9517857"/>
              <a:gd name="connsiteY69" fmla="*/ 229109 h 918356"/>
              <a:gd name="connsiteX70" fmla="*/ 7965805 w 9517857"/>
              <a:gd name="connsiteY70" fmla="*/ 200355 h 918356"/>
              <a:gd name="connsiteX71" fmla="*/ 8147401 w 9517857"/>
              <a:gd name="connsiteY71" fmla="*/ 205617 h 918356"/>
              <a:gd name="connsiteX72" fmla="*/ 8256033 w 9517857"/>
              <a:gd name="connsiteY72" fmla="*/ 193713 h 918356"/>
              <a:gd name="connsiteX73" fmla="*/ 8410677 w 9517857"/>
              <a:gd name="connsiteY73" fmla="*/ 172167 h 918356"/>
              <a:gd name="connsiteX74" fmla="*/ 8617841 w 9517857"/>
              <a:gd name="connsiteY74" fmla="*/ 155167 h 918356"/>
              <a:gd name="connsiteX75" fmla="*/ 8715976 w 9517857"/>
              <a:gd name="connsiteY75" fmla="*/ 178374 h 918356"/>
              <a:gd name="connsiteX76" fmla="*/ 8778827 w 9517857"/>
              <a:gd name="connsiteY76" fmla="*/ 172936 h 918356"/>
              <a:gd name="connsiteX77" fmla="*/ 8855248 w 9517857"/>
              <a:gd name="connsiteY77" fmla="*/ 143149 h 918356"/>
              <a:gd name="connsiteX78" fmla="*/ 9010380 w 9517857"/>
              <a:gd name="connsiteY78" fmla="*/ 91891 h 918356"/>
              <a:gd name="connsiteX79" fmla="*/ 9110856 w 9517857"/>
              <a:gd name="connsiteY79" fmla="*/ 70997 h 918356"/>
              <a:gd name="connsiteX80" fmla="*/ 9268817 w 9517857"/>
              <a:gd name="connsiteY80" fmla="*/ 53082 h 918356"/>
              <a:gd name="connsiteX81" fmla="*/ 9316667 w 9517857"/>
              <a:gd name="connsiteY81" fmla="*/ 45047 h 918356"/>
              <a:gd name="connsiteX82" fmla="*/ 9428209 w 9517857"/>
              <a:gd name="connsiteY82" fmla="*/ 29923 h 918356"/>
              <a:gd name="connsiteX83" fmla="*/ 9488916 w 9517857"/>
              <a:gd name="connsiteY8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68918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820868 w 9517857"/>
              <a:gd name="connsiteY29" fmla="*/ 514160 h 918356"/>
              <a:gd name="connsiteX30" fmla="*/ 3073635 w 9517857"/>
              <a:gd name="connsiteY30" fmla="*/ 491294 h 918356"/>
              <a:gd name="connsiteX31" fmla="*/ 3222071 w 9517857"/>
              <a:gd name="connsiteY31" fmla="*/ 470559 h 918356"/>
              <a:gd name="connsiteX32" fmla="*/ 3274069 w 9517857"/>
              <a:gd name="connsiteY32" fmla="*/ 451605 h 918356"/>
              <a:gd name="connsiteX33" fmla="*/ 3349632 w 9517857"/>
              <a:gd name="connsiteY33" fmla="*/ 432583 h 918356"/>
              <a:gd name="connsiteX34" fmla="*/ 3479593 w 9517857"/>
              <a:gd name="connsiteY34" fmla="*/ 390437 h 918356"/>
              <a:gd name="connsiteX35" fmla="*/ 3651428 w 9517857"/>
              <a:gd name="connsiteY35" fmla="*/ 361807 h 918356"/>
              <a:gd name="connsiteX36" fmla="*/ 3844133 w 9517857"/>
              <a:gd name="connsiteY36" fmla="*/ 360648 h 918356"/>
              <a:gd name="connsiteX37" fmla="*/ 3933803 w 9517857"/>
              <a:gd name="connsiteY37" fmla="*/ 357315 h 918356"/>
              <a:gd name="connsiteX38" fmla="*/ 4266740 w 9517857"/>
              <a:gd name="connsiteY38" fmla="*/ 361454 h 918356"/>
              <a:gd name="connsiteX39" fmla="*/ 4430770 w 9517857"/>
              <a:gd name="connsiteY39" fmla="*/ 342643 h 918356"/>
              <a:gd name="connsiteX40" fmla="*/ 4512664 w 9517857"/>
              <a:gd name="connsiteY40" fmla="*/ 319948 h 918356"/>
              <a:gd name="connsiteX41" fmla="*/ 4616423 w 9517857"/>
              <a:gd name="connsiteY41" fmla="*/ 290914 h 918356"/>
              <a:gd name="connsiteX42" fmla="*/ 4689163 w 9517857"/>
              <a:gd name="connsiteY42" fmla="*/ 272812 h 918356"/>
              <a:gd name="connsiteX43" fmla="*/ 4783273 w 9517857"/>
              <a:gd name="connsiteY43" fmla="*/ 248463 h 918356"/>
              <a:gd name="connsiteX44" fmla="*/ 4836507 w 9517857"/>
              <a:gd name="connsiteY44" fmla="*/ 256788 h 918356"/>
              <a:gd name="connsiteX45" fmla="*/ 4892569 w 9517857"/>
              <a:gd name="connsiteY45" fmla="*/ 249933 h 918356"/>
              <a:gd name="connsiteX46" fmla="*/ 4896611 w 9517857"/>
              <a:gd name="connsiteY46" fmla="*/ 240448 h 918356"/>
              <a:gd name="connsiteX47" fmla="*/ 4917286 w 9517857"/>
              <a:gd name="connsiteY47" fmla="*/ 243659 h 918356"/>
              <a:gd name="connsiteX48" fmla="*/ 4981173 w 9517857"/>
              <a:gd name="connsiteY48" fmla="*/ 247103 h 918356"/>
              <a:gd name="connsiteX49" fmla="*/ 5060397 w 9517857"/>
              <a:gd name="connsiteY49" fmla="*/ 263688 h 918356"/>
              <a:gd name="connsiteX50" fmla="*/ 5252996 w 9517857"/>
              <a:gd name="connsiteY50" fmla="*/ 270655 h 918356"/>
              <a:gd name="connsiteX51" fmla="*/ 5358056 w 9517857"/>
              <a:gd name="connsiteY51" fmla="*/ 247248 h 918356"/>
              <a:gd name="connsiteX52" fmla="*/ 5426496 w 9517857"/>
              <a:gd name="connsiteY52" fmla="*/ 235142 h 918356"/>
              <a:gd name="connsiteX53" fmla="*/ 5497161 w 9517857"/>
              <a:gd name="connsiteY53" fmla="*/ 228808 h 918356"/>
              <a:gd name="connsiteX54" fmla="*/ 5826043 w 9517857"/>
              <a:gd name="connsiteY54" fmla="*/ 148073 h 918356"/>
              <a:gd name="connsiteX55" fmla="*/ 6007627 w 9517857"/>
              <a:gd name="connsiteY55" fmla="*/ 147126 h 918356"/>
              <a:gd name="connsiteX56" fmla="*/ 6080994 w 9517857"/>
              <a:gd name="connsiteY56" fmla="*/ 142938 h 918356"/>
              <a:gd name="connsiteX57" fmla="*/ 6194152 w 9517857"/>
              <a:gd name="connsiteY57" fmla="*/ 151772 h 918356"/>
              <a:gd name="connsiteX58" fmla="*/ 6281379 w 9517857"/>
              <a:gd name="connsiteY58" fmla="*/ 181626 h 918356"/>
              <a:gd name="connsiteX59" fmla="*/ 6489033 w 9517857"/>
              <a:gd name="connsiteY59" fmla="*/ 167648 h 918356"/>
              <a:gd name="connsiteX60" fmla="*/ 6544700 w 9517857"/>
              <a:gd name="connsiteY60" fmla="*/ 167161 h 918356"/>
              <a:gd name="connsiteX61" fmla="*/ 6648353 w 9517857"/>
              <a:gd name="connsiteY61" fmla="*/ 172250 h 918356"/>
              <a:gd name="connsiteX62" fmla="*/ 6736227 w 9517857"/>
              <a:gd name="connsiteY62" fmla="*/ 173216 h 918356"/>
              <a:gd name="connsiteX63" fmla="*/ 6977218 w 9517857"/>
              <a:gd name="connsiteY63" fmla="*/ 184289 h 918356"/>
              <a:gd name="connsiteX64" fmla="*/ 7065221 w 9517857"/>
              <a:gd name="connsiteY64" fmla="*/ 227531 h 918356"/>
              <a:gd name="connsiteX65" fmla="*/ 7358195 w 9517857"/>
              <a:gd name="connsiteY65" fmla="*/ 251740 h 918356"/>
              <a:gd name="connsiteX66" fmla="*/ 7565449 w 9517857"/>
              <a:gd name="connsiteY66" fmla="*/ 258950 h 918356"/>
              <a:gd name="connsiteX67" fmla="*/ 7599285 w 9517857"/>
              <a:gd name="connsiteY67" fmla="*/ 266021 h 918356"/>
              <a:gd name="connsiteX68" fmla="*/ 7644411 w 9517857"/>
              <a:gd name="connsiteY68" fmla="*/ 258986 h 918356"/>
              <a:gd name="connsiteX69" fmla="*/ 7825110 w 9517857"/>
              <a:gd name="connsiteY69" fmla="*/ 229109 h 918356"/>
              <a:gd name="connsiteX70" fmla="*/ 7965805 w 9517857"/>
              <a:gd name="connsiteY70" fmla="*/ 200355 h 918356"/>
              <a:gd name="connsiteX71" fmla="*/ 8147401 w 9517857"/>
              <a:gd name="connsiteY71" fmla="*/ 205617 h 918356"/>
              <a:gd name="connsiteX72" fmla="*/ 8256033 w 9517857"/>
              <a:gd name="connsiteY72" fmla="*/ 193713 h 918356"/>
              <a:gd name="connsiteX73" fmla="*/ 8410677 w 9517857"/>
              <a:gd name="connsiteY73" fmla="*/ 172167 h 918356"/>
              <a:gd name="connsiteX74" fmla="*/ 8617841 w 9517857"/>
              <a:gd name="connsiteY74" fmla="*/ 155167 h 918356"/>
              <a:gd name="connsiteX75" fmla="*/ 8715976 w 9517857"/>
              <a:gd name="connsiteY75" fmla="*/ 178374 h 918356"/>
              <a:gd name="connsiteX76" fmla="*/ 8778827 w 9517857"/>
              <a:gd name="connsiteY76" fmla="*/ 172936 h 918356"/>
              <a:gd name="connsiteX77" fmla="*/ 8855248 w 9517857"/>
              <a:gd name="connsiteY77" fmla="*/ 143149 h 918356"/>
              <a:gd name="connsiteX78" fmla="*/ 9010380 w 9517857"/>
              <a:gd name="connsiteY78" fmla="*/ 91891 h 918356"/>
              <a:gd name="connsiteX79" fmla="*/ 9110856 w 9517857"/>
              <a:gd name="connsiteY79" fmla="*/ 70997 h 918356"/>
              <a:gd name="connsiteX80" fmla="*/ 9268817 w 9517857"/>
              <a:gd name="connsiteY80" fmla="*/ 53082 h 918356"/>
              <a:gd name="connsiteX81" fmla="*/ 9316667 w 9517857"/>
              <a:gd name="connsiteY81" fmla="*/ 45047 h 918356"/>
              <a:gd name="connsiteX82" fmla="*/ 9428209 w 9517857"/>
              <a:gd name="connsiteY82" fmla="*/ 29923 h 918356"/>
              <a:gd name="connsiteX83" fmla="*/ 9488916 w 9517857"/>
              <a:gd name="connsiteY8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68918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820868 w 9517857"/>
              <a:gd name="connsiteY29" fmla="*/ 514160 h 918356"/>
              <a:gd name="connsiteX30" fmla="*/ 3073635 w 9517857"/>
              <a:gd name="connsiteY30" fmla="*/ 491294 h 918356"/>
              <a:gd name="connsiteX31" fmla="*/ 3222071 w 9517857"/>
              <a:gd name="connsiteY31" fmla="*/ 470559 h 918356"/>
              <a:gd name="connsiteX32" fmla="*/ 3274069 w 9517857"/>
              <a:gd name="connsiteY32" fmla="*/ 451605 h 918356"/>
              <a:gd name="connsiteX33" fmla="*/ 3349632 w 9517857"/>
              <a:gd name="connsiteY33" fmla="*/ 432583 h 918356"/>
              <a:gd name="connsiteX34" fmla="*/ 3479593 w 9517857"/>
              <a:gd name="connsiteY34" fmla="*/ 390437 h 918356"/>
              <a:gd name="connsiteX35" fmla="*/ 3651428 w 9517857"/>
              <a:gd name="connsiteY35" fmla="*/ 361807 h 918356"/>
              <a:gd name="connsiteX36" fmla="*/ 3844133 w 9517857"/>
              <a:gd name="connsiteY36" fmla="*/ 360648 h 918356"/>
              <a:gd name="connsiteX37" fmla="*/ 3933803 w 9517857"/>
              <a:gd name="connsiteY37" fmla="*/ 357315 h 918356"/>
              <a:gd name="connsiteX38" fmla="*/ 4266740 w 9517857"/>
              <a:gd name="connsiteY38" fmla="*/ 361454 h 918356"/>
              <a:gd name="connsiteX39" fmla="*/ 4430770 w 9517857"/>
              <a:gd name="connsiteY39" fmla="*/ 342643 h 918356"/>
              <a:gd name="connsiteX40" fmla="*/ 4512664 w 9517857"/>
              <a:gd name="connsiteY40" fmla="*/ 319948 h 918356"/>
              <a:gd name="connsiteX41" fmla="*/ 4616423 w 9517857"/>
              <a:gd name="connsiteY41" fmla="*/ 290914 h 918356"/>
              <a:gd name="connsiteX42" fmla="*/ 4689163 w 9517857"/>
              <a:gd name="connsiteY42" fmla="*/ 272812 h 918356"/>
              <a:gd name="connsiteX43" fmla="*/ 4783273 w 9517857"/>
              <a:gd name="connsiteY43" fmla="*/ 248463 h 918356"/>
              <a:gd name="connsiteX44" fmla="*/ 4836507 w 9517857"/>
              <a:gd name="connsiteY44" fmla="*/ 256788 h 918356"/>
              <a:gd name="connsiteX45" fmla="*/ 4892569 w 9517857"/>
              <a:gd name="connsiteY45" fmla="*/ 249933 h 918356"/>
              <a:gd name="connsiteX46" fmla="*/ 4896611 w 9517857"/>
              <a:gd name="connsiteY46" fmla="*/ 240448 h 918356"/>
              <a:gd name="connsiteX47" fmla="*/ 4917286 w 9517857"/>
              <a:gd name="connsiteY47" fmla="*/ 243659 h 918356"/>
              <a:gd name="connsiteX48" fmla="*/ 4981173 w 9517857"/>
              <a:gd name="connsiteY48" fmla="*/ 247103 h 918356"/>
              <a:gd name="connsiteX49" fmla="*/ 5060397 w 9517857"/>
              <a:gd name="connsiteY49" fmla="*/ 263688 h 918356"/>
              <a:gd name="connsiteX50" fmla="*/ 5252996 w 9517857"/>
              <a:gd name="connsiteY50" fmla="*/ 270655 h 918356"/>
              <a:gd name="connsiteX51" fmla="*/ 5358056 w 9517857"/>
              <a:gd name="connsiteY51" fmla="*/ 247248 h 918356"/>
              <a:gd name="connsiteX52" fmla="*/ 5426496 w 9517857"/>
              <a:gd name="connsiteY52" fmla="*/ 235142 h 918356"/>
              <a:gd name="connsiteX53" fmla="*/ 5497161 w 9517857"/>
              <a:gd name="connsiteY53" fmla="*/ 228808 h 918356"/>
              <a:gd name="connsiteX54" fmla="*/ 5826043 w 9517857"/>
              <a:gd name="connsiteY54" fmla="*/ 148073 h 918356"/>
              <a:gd name="connsiteX55" fmla="*/ 6007627 w 9517857"/>
              <a:gd name="connsiteY55" fmla="*/ 147126 h 918356"/>
              <a:gd name="connsiteX56" fmla="*/ 6080994 w 9517857"/>
              <a:gd name="connsiteY56" fmla="*/ 142938 h 918356"/>
              <a:gd name="connsiteX57" fmla="*/ 6194152 w 9517857"/>
              <a:gd name="connsiteY57" fmla="*/ 151772 h 918356"/>
              <a:gd name="connsiteX58" fmla="*/ 6281379 w 9517857"/>
              <a:gd name="connsiteY58" fmla="*/ 181626 h 918356"/>
              <a:gd name="connsiteX59" fmla="*/ 6489033 w 9517857"/>
              <a:gd name="connsiteY59" fmla="*/ 167648 h 918356"/>
              <a:gd name="connsiteX60" fmla="*/ 6544700 w 9517857"/>
              <a:gd name="connsiteY60" fmla="*/ 167161 h 918356"/>
              <a:gd name="connsiteX61" fmla="*/ 6648353 w 9517857"/>
              <a:gd name="connsiteY61" fmla="*/ 172250 h 918356"/>
              <a:gd name="connsiteX62" fmla="*/ 6736227 w 9517857"/>
              <a:gd name="connsiteY62" fmla="*/ 173216 h 918356"/>
              <a:gd name="connsiteX63" fmla="*/ 6977218 w 9517857"/>
              <a:gd name="connsiteY63" fmla="*/ 184289 h 918356"/>
              <a:gd name="connsiteX64" fmla="*/ 7065221 w 9517857"/>
              <a:gd name="connsiteY64" fmla="*/ 227531 h 918356"/>
              <a:gd name="connsiteX65" fmla="*/ 7358195 w 9517857"/>
              <a:gd name="connsiteY65" fmla="*/ 251740 h 918356"/>
              <a:gd name="connsiteX66" fmla="*/ 7565449 w 9517857"/>
              <a:gd name="connsiteY66" fmla="*/ 258950 h 918356"/>
              <a:gd name="connsiteX67" fmla="*/ 7599285 w 9517857"/>
              <a:gd name="connsiteY67" fmla="*/ 266021 h 918356"/>
              <a:gd name="connsiteX68" fmla="*/ 7644411 w 9517857"/>
              <a:gd name="connsiteY68" fmla="*/ 258986 h 918356"/>
              <a:gd name="connsiteX69" fmla="*/ 7825110 w 9517857"/>
              <a:gd name="connsiteY69" fmla="*/ 229109 h 918356"/>
              <a:gd name="connsiteX70" fmla="*/ 7965805 w 9517857"/>
              <a:gd name="connsiteY70" fmla="*/ 200355 h 918356"/>
              <a:gd name="connsiteX71" fmla="*/ 8147401 w 9517857"/>
              <a:gd name="connsiteY71" fmla="*/ 205617 h 918356"/>
              <a:gd name="connsiteX72" fmla="*/ 8256033 w 9517857"/>
              <a:gd name="connsiteY72" fmla="*/ 193713 h 918356"/>
              <a:gd name="connsiteX73" fmla="*/ 8410677 w 9517857"/>
              <a:gd name="connsiteY73" fmla="*/ 172167 h 918356"/>
              <a:gd name="connsiteX74" fmla="*/ 8617841 w 9517857"/>
              <a:gd name="connsiteY74" fmla="*/ 155167 h 918356"/>
              <a:gd name="connsiteX75" fmla="*/ 8715976 w 9517857"/>
              <a:gd name="connsiteY75" fmla="*/ 178374 h 918356"/>
              <a:gd name="connsiteX76" fmla="*/ 8778827 w 9517857"/>
              <a:gd name="connsiteY76" fmla="*/ 172936 h 918356"/>
              <a:gd name="connsiteX77" fmla="*/ 8855248 w 9517857"/>
              <a:gd name="connsiteY77" fmla="*/ 143149 h 918356"/>
              <a:gd name="connsiteX78" fmla="*/ 9010380 w 9517857"/>
              <a:gd name="connsiteY78" fmla="*/ 91891 h 918356"/>
              <a:gd name="connsiteX79" fmla="*/ 9110856 w 9517857"/>
              <a:gd name="connsiteY79" fmla="*/ 70997 h 918356"/>
              <a:gd name="connsiteX80" fmla="*/ 9268817 w 9517857"/>
              <a:gd name="connsiteY80" fmla="*/ 53082 h 918356"/>
              <a:gd name="connsiteX81" fmla="*/ 9316667 w 9517857"/>
              <a:gd name="connsiteY81" fmla="*/ 45047 h 918356"/>
              <a:gd name="connsiteX82" fmla="*/ 9428209 w 9517857"/>
              <a:gd name="connsiteY82" fmla="*/ 29923 h 918356"/>
              <a:gd name="connsiteX83" fmla="*/ 9488916 w 9517857"/>
              <a:gd name="connsiteY8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68918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820868 w 9517857"/>
              <a:gd name="connsiteY29" fmla="*/ 514160 h 918356"/>
              <a:gd name="connsiteX30" fmla="*/ 3073635 w 9517857"/>
              <a:gd name="connsiteY30" fmla="*/ 491294 h 918356"/>
              <a:gd name="connsiteX31" fmla="*/ 3222071 w 9517857"/>
              <a:gd name="connsiteY31" fmla="*/ 470559 h 918356"/>
              <a:gd name="connsiteX32" fmla="*/ 3274069 w 9517857"/>
              <a:gd name="connsiteY32" fmla="*/ 451605 h 918356"/>
              <a:gd name="connsiteX33" fmla="*/ 3349632 w 9517857"/>
              <a:gd name="connsiteY33" fmla="*/ 432583 h 918356"/>
              <a:gd name="connsiteX34" fmla="*/ 3479593 w 9517857"/>
              <a:gd name="connsiteY34" fmla="*/ 390437 h 918356"/>
              <a:gd name="connsiteX35" fmla="*/ 3651428 w 9517857"/>
              <a:gd name="connsiteY35" fmla="*/ 361807 h 918356"/>
              <a:gd name="connsiteX36" fmla="*/ 3844133 w 9517857"/>
              <a:gd name="connsiteY36" fmla="*/ 360648 h 918356"/>
              <a:gd name="connsiteX37" fmla="*/ 3933803 w 9517857"/>
              <a:gd name="connsiteY37" fmla="*/ 357315 h 918356"/>
              <a:gd name="connsiteX38" fmla="*/ 4266740 w 9517857"/>
              <a:gd name="connsiteY38" fmla="*/ 361454 h 918356"/>
              <a:gd name="connsiteX39" fmla="*/ 4430770 w 9517857"/>
              <a:gd name="connsiteY39" fmla="*/ 342643 h 918356"/>
              <a:gd name="connsiteX40" fmla="*/ 4512664 w 9517857"/>
              <a:gd name="connsiteY40" fmla="*/ 319948 h 918356"/>
              <a:gd name="connsiteX41" fmla="*/ 4616423 w 9517857"/>
              <a:gd name="connsiteY41" fmla="*/ 290914 h 918356"/>
              <a:gd name="connsiteX42" fmla="*/ 4689163 w 9517857"/>
              <a:gd name="connsiteY42" fmla="*/ 272812 h 918356"/>
              <a:gd name="connsiteX43" fmla="*/ 4783273 w 9517857"/>
              <a:gd name="connsiteY43" fmla="*/ 248463 h 918356"/>
              <a:gd name="connsiteX44" fmla="*/ 4836507 w 9517857"/>
              <a:gd name="connsiteY44" fmla="*/ 256788 h 918356"/>
              <a:gd name="connsiteX45" fmla="*/ 4892569 w 9517857"/>
              <a:gd name="connsiteY45" fmla="*/ 249933 h 918356"/>
              <a:gd name="connsiteX46" fmla="*/ 4896611 w 9517857"/>
              <a:gd name="connsiteY46" fmla="*/ 240448 h 918356"/>
              <a:gd name="connsiteX47" fmla="*/ 4917286 w 9517857"/>
              <a:gd name="connsiteY47" fmla="*/ 243659 h 918356"/>
              <a:gd name="connsiteX48" fmla="*/ 4981173 w 9517857"/>
              <a:gd name="connsiteY48" fmla="*/ 247103 h 918356"/>
              <a:gd name="connsiteX49" fmla="*/ 5060397 w 9517857"/>
              <a:gd name="connsiteY49" fmla="*/ 263688 h 918356"/>
              <a:gd name="connsiteX50" fmla="*/ 5252996 w 9517857"/>
              <a:gd name="connsiteY50" fmla="*/ 270655 h 918356"/>
              <a:gd name="connsiteX51" fmla="*/ 5358056 w 9517857"/>
              <a:gd name="connsiteY51" fmla="*/ 247248 h 918356"/>
              <a:gd name="connsiteX52" fmla="*/ 5426496 w 9517857"/>
              <a:gd name="connsiteY52" fmla="*/ 235142 h 918356"/>
              <a:gd name="connsiteX53" fmla="*/ 5497161 w 9517857"/>
              <a:gd name="connsiteY53" fmla="*/ 228808 h 918356"/>
              <a:gd name="connsiteX54" fmla="*/ 5826043 w 9517857"/>
              <a:gd name="connsiteY54" fmla="*/ 148073 h 918356"/>
              <a:gd name="connsiteX55" fmla="*/ 6007627 w 9517857"/>
              <a:gd name="connsiteY55" fmla="*/ 147126 h 918356"/>
              <a:gd name="connsiteX56" fmla="*/ 6080994 w 9517857"/>
              <a:gd name="connsiteY56" fmla="*/ 142938 h 918356"/>
              <a:gd name="connsiteX57" fmla="*/ 6194152 w 9517857"/>
              <a:gd name="connsiteY57" fmla="*/ 151772 h 918356"/>
              <a:gd name="connsiteX58" fmla="*/ 6281379 w 9517857"/>
              <a:gd name="connsiteY58" fmla="*/ 181626 h 918356"/>
              <a:gd name="connsiteX59" fmla="*/ 6489033 w 9517857"/>
              <a:gd name="connsiteY59" fmla="*/ 167648 h 918356"/>
              <a:gd name="connsiteX60" fmla="*/ 6544700 w 9517857"/>
              <a:gd name="connsiteY60" fmla="*/ 167161 h 918356"/>
              <a:gd name="connsiteX61" fmla="*/ 6648353 w 9517857"/>
              <a:gd name="connsiteY61" fmla="*/ 172250 h 918356"/>
              <a:gd name="connsiteX62" fmla="*/ 6736227 w 9517857"/>
              <a:gd name="connsiteY62" fmla="*/ 173216 h 918356"/>
              <a:gd name="connsiteX63" fmla="*/ 6977218 w 9517857"/>
              <a:gd name="connsiteY63" fmla="*/ 184289 h 918356"/>
              <a:gd name="connsiteX64" fmla="*/ 7065221 w 9517857"/>
              <a:gd name="connsiteY64" fmla="*/ 227531 h 918356"/>
              <a:gd name="connsiteX65" fmla="*/ 7358195 w 9517857"/>
              <a:gd name="connsiteY65" fmla="*/ 251740 h 918356"/>
              <a:gd name="connsiteX66" fmla="*/ 7565449 w 9517857"/>
              <a:gd name="connsiteY66" fmla="*/ 258950 h 918356"/>
              <a:gd name="connsiteX67" fmla="*/ 7599285 w 9517857"/>
              <a:gd name="connsiteY67" fmla="*/ 266021 h 918356"/>
              <a:gd name="connsiteX68" fmla="*/ 7644411 w 9517857"/>
              <a:gd name="connsiteY68" fmla="*/ 258986 h 918356"/>
              <a:gd name="connsiteX69" fmla="*/ 7825110 w 9517857"/>
              <a:gd name="connsiteY69" fmla="*/ 229109 h 918356"/>
              <a:gd name="connsiteX70" fmla="*/ 7965805 w 9517857"/>
              <a:gd name="connsiteY70" fmla="*/ 200355 h 918356"/>
              <a:gd name="connsiteX71" fmla="*/ 8147401 w 9517857"/>
              <a:gd name="connsiteY71" fmla="*/ 205617 h 918356"/>
              <a:gd name="connsiteX72" fmla="*/ 8256033 w 9517857"/>
              <a:gd name="connsiteY72" fmla="*/ 193713 h 918356"/>
              <a:gd name="connsiteX73" fmla="*/ 8410677 w 9517857"/>
              <a:gd name="connsiteY73" fmla="*/ 172167 h 918356"/>
              <a:gd name="connsiteX74" fmla="*/ 8617841 w 9517857"/>
              <a:gd name="connsiteY74" fmla="*/ 155167 h 918356"/>
              <a:gd name="connsiteX75" fmla="*/ 8715976 w 9517857"/>
              <a:gd name="connsiteY75" fmla="*/ 178374 h 918356"/>
              <a:gd name="connsiteX76" fmla="*/ 8778827 w 9517857"/>
              <a:gd name="connsiteY76" fmla="*/ 172936 h 918356"/>
              <a:gd name="connsiteX77" fmla="*/ 8855248 w 9517857"/>
              <a:gd name="connsiteY77" fmla="*/ 143149 h 918356"/>
              <a:gd name="connsiteX78" fmla="*/ 9010380 w 9517857"/>
              <a:gd name="connsiteY78" fmla="*/ 91891 h 918356"/>
              <a:gd name="connsiteX79" fmla="*/ 9110856 w 9517857"/>
              <a:gd name="connsiteY79" fmla="*/ 70997 h 918356"/>
              <a:gd name="connsiteX80" fmla="*/ 9268817 w 9517857"/>
              <a:gd name="connsiteY80" fmla="*/ 53082 h 918356"/>
              <a:gd name="connsiteX81" fmla="*/ 9316667 w 9517857"/>
              <a:gd name="connsiteY81" fmla="*/ 45047 h 918356"/>
              <a:gd name="connsiteX82" fmla="*/ 9428209 w 9517857"/>
              <a:gd name="connsiteY82" fmla="*/ 29923 h 918356"/>
              <a:gd name="connsiteX83" fmla="*/ 9488916 w 9517857"/>
              <a:gd name="connsiteY8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68918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820868 w 9517857"/>
              <a:gd name="connsiteY29" fmla="*/ 514160 h 918356"/>
              <a:gd name="connsiteX30" fmla="*/ 3073635 w 9517857"/>
              <a:gd name="connsiteY30" fmla="*/ 491294 h 918356"/>
              <a:gd name="connsiteX31" fmla="*/ 3222071 w 9517857"/>
              <a:gd name="connsiteY31" fmla="*/ 470559 h 918356"/>
              <a:gd name="connsiteX32" fmla="*/ 3274069 w 9517857"/>
              <a:gd name="connsiteY32" fmla="*/ 451605 h 918356"/>
              <a:gd name="connsiteX33" fmla="*/ 3349632 w 9517857"/>
              <a:gd name="connsiteY33" fmla="*/ 432583 h 918356"/>
              <a:gd name="connsiteX34" fmla="*/ 3479593 w 9517857"/>
              <a:gd name="connsiteY34" fmla="*/ 390437 h 918356"/>
              <a:gd name="connsiteX35" fmla="*/ 3651428 w 9517857"/>
              <a:gd name="connsiteY35" fmla="*/ 361807 h 918356"/>
              <a:gd name="connsiteX36" fmla="*/ 3844133 w 9517857"/>
              <a:gd name="connsiteY36" fmla="*/ 360648 h 918356"/>
              <a:gd name="connsiteX37" fmla="*/ 3933803 w 9517857"/>
              <a:gd name="connsiteY37" fmla="*/ 357315 h 918356"/>
              <a:gd name="connsiteX38" fmla="*/ 4266740 w 9517857"/>
              <a:gd name="connsiteY38" fmla="*/ 361454 h 918356"/>
              <a:gd name="connsiteX39" fmla="*/ 4430770 w 9517857"/>
              <a:gd name="connsiteY39" fmla="*/ 342643 h 918356"/>
              <a:gd name="connsiteX40" fmla="*/ 4512664 w 9517857"/>
              <a:gd name="connsiteY40" fmla="*/ 319948 h 918356"/>
              <a:gd name="connsiteX41" fmla="*/ 4616423 w 9517857"/>
              <a:gd name="connsiteY41" fmla="*/ 290914 h 918356"/>
              <a:gd name="connsiteX42" fmla="*/ 4689163 w 9517857"/>
              <a:gd name="connsiteY42" fmla="*/ 272812 h 918356"/>
              <a:gd name="connsiteX43" fmla="*/ 4783273 w 9517857"/>
              <a:gd name="connsiteY43" fmla="*/ 248463 h 918356"/>
              <a:gd name="connsiteX44" fmla="*/ 4836507 w 9517857"/>
              <a:gd name="connsiteY44" fmla="*/ 256788 h 918356"/>
              <a:gd name="connsiteX45" fmla="*/ 4892569 w 9517857"/>
              <a:gd name="connsiteY45" fmla="*/ 249933 h 918356"/>
              <a:gd name="connsiteX46" fmla="*/ 4896611 w 9517857"/>
              <a:gd name="connsiteY46" fmla="*/ 240448 h 918356"/>
              <a:gd name="connsiteX47" fmla="*/ 4917286 w 9517857"/>
              <a:gd name="connsiteY47" fmla="*/ 243659 h 918356"/>
              <a:gd name="connsiteX48" fmla="*/ 4981173 w 9517857"/>
              <a:gd name="connsiteY48" fmla="*/ 247103 h 918356"/>
              <a:gd name="connsiteX49" fmla="*/ 5060397 w 9517857"/>
              <a:gd name="connsiteY49" fmla="*/ 263688 h 918356"/>
              <a:gd name="connsiteX50" fmla="*/ 5252996 w 9517857"/>
              <a:gd name="connsiteY50" fmla="*/ 270655 h 918356"/>
              <a:gd name="connsiteX51" fmla="*/ 5358056 w 9517857"/>
              <a:gd name="connsiteY51" fmla="*/ 247248 h 918356"/>
              <a:gd name="connsiteX52" fmla="*/ 5426496 w 9517857"/>
              <a:gd name="connsiteY52" fmla="*/ 235142 h 918356"/>
              <a:gd name="connsiteX53" fmla="*/ 5497161 w 9517857"/>
              <a:gd name="connsiteY53" fmla="*/ 228808 h 918356"/>
              <a:gd name="connsiteX54" fmla="*/ 5826043 w 9517857"/>
              <a:gd name="connsiteY54" fmla="*/ 148073 h 918356"/>
              <a:gd name="connsiteX55" fmla="*/ 6007627 w 9517857"/>
              <a:gd name="connsiteY55" fmla="*/ 147126 h 918356"/>
              <a:gd name="connsiteX56" fmla="*/ 6080994 w 9517857"/>
              <a:gd name="connsiteY56" fmla="*/ 142938 h 918356"/>
              <a:gd name="connsiteX57" fmla="*/ 6194152 w 9517857"/>
              <a:gd name="connsiteY57" fmla="*/ 151772 h 918356"/>
              <a:gd name="connsiteX58" fmla="*/ 6281379 w 9517857"/>
              <a:gd name="connsiteY58" fmla="*/ 181626 h 918356"/>
              <a:gd name="connsiteX59" fmla="*/ 6489033 w 9517857"/>
              <a:gd name="connsiteY59" fmla="*/ 167648 h 918356"/>
              <a:gd name="connsiteX60" fmla="*/ 6544700 w 9517857"/>
              <a:gd name="connsiteY60" fmla="*/ 167161 h 918356"/>
              <a:gd name="connsiteX61" fmla="*/ 6648353 w 9517857"/>
              <a:gd name="connsiteY61" fmla="*/ 172250 h 918356"/>
              <a:gd name="connsiteX62" fmla="*/ 6736227 w 9517857"/>
              <a:gd name="connsiteY62" fmla="*/ 173216 h 918356"/>
              <a:gd name="connsiteX63" fmla="*/ 6977218 w 9517857"/>
              <a:gd name="connsiteY63" fmla="*/ 184289 h 918356"/>
              <a:gd name="connsiteX64" fmla="*/ 7065221 w 9517857"/>
              <a:gd name="connsiteY64" fmla="*/ 227531 h 918356"/>
              <a:gd name="connsiteX65" fmla="*/ 7358195 w 9517857"/>
              <a:gd name="connsiteY65" fmla="*/ 251740 h 918356"/>
              <a:gd name="connsiteX66" fmla="*/ 7565449 w 9517857"/>
              <a:gd name="connsiteY66" fmla="*/ 258950 h 918356"/>
              <a:gd name="connsiteX67" fmla="*/ 7599285 w 9517857"/>
              <a:gd name="connsiteY67" fmla="*/ 266021 h 918356"/>
              <a:gd name="connsiteX68" fmla="*/ 7644411 w 9517857"/>
              <a:gd name="connsiteY68" fmla="*/ 258986 h 918356"/>
              <a:gd name="connsiteX69" fmla="*/ 7825110 w 9517857"/>
              <a:gd name="connsiteY69" fmla="*/ 229109 h 918356"/>
              <a:gd name="connsiteX70" fmla="*/ 7965805 w 9517857"/>
              <a:gd name="connsiteY70" fmla="*/ 200355 h 918356"/>
              <a:gd name="connsiteX71" fmla="*/ 8147401 w 9517857"/>
              <a:gd name="connsiteY71" fmla="*/ 205617 h 918356"/>
              <a:gd name="connsiteX72" fmla="*/ 8256033 w 9517857"/>
              <a:gd name="connsiteY72" fmla="*/ 193713 h 918356"/>
              <a:gd name="connsiteX73" fmla="*/ 8410677 w 9517857"/>
              <a:gd name="connsiteY73" fmla="*/ 172167 h 918356"/>
              <a:gd name="connsiteX74" fmla="*/ 8617841 w 9517857"/>
              <a:gd name="connsiteY74" fmla="*/ 155167 h 918356"/>
              <a:gd name="connsiteX75" fmla="*/ 8715976 w 9517857"/>
              <a:gd name="connsiteY75" fmla="*/ 178374 h 918356"/>
              <a:gd name="connsiteX76" fmla="*/ 8778827 w 9517857"/>
              <a:gd name="connsiteY76" fmla="*/ 172936 h 918356"/>
              <a:gd name="connsiteX77" fmla="*/ 8855248 w 9517857"/>
              <a:gd name="connsiteY77" fmla="*/ 143149 h 918356"/>
              <a:gd name="connsiteX78" fmla="*/ 9010380 w 9517857"/>
              <a:gd name="connsiteY78" fmla="*/ 91891 h 918356"/>
              <a:gd name="connsiteX79" fmla="*/ 9110856 w 9517857"/>
              <a:gd name="connsiteY79" fmla="*/ 70997 h 918356"/>
              <a:gd name="connsiteX80" fmla="*/ 9268817 w 9517857"/>
              <a:gd name="connsiteY80" fmla="*/ 53082 h 918356"/>
              <a:gd name="connsiteX81" fmla="*/ 9316667 w 9517857"/>
              <a:gd name="connsiteY81" fmla="*/ 45047 h 918356"/>
              <a:gd name="connsiteX82" fmla="*/ 9428209 w 9517857"/>
              <a:gd name="connsiteY82" fmla="*/ 29923 h 918356"/>
              <a:gd name="connsiteX83" fmla="*/ 9488916 w 9517857"/>
              <a:gd name="connsiteY8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68918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820868 w 9517857"/>
              <a:gd name="connsiteY29" fmla="*/ 514160 h 918356"/>
              <a:gd name="connsiteX30" fmla="*/ 3073635 w 9517857"/>
              <a:gd name="connsiteY30" fmla="*/ 491294 h 918356"/>
              <a:gd name="connsiteX31" fmla="*/ 3222071 w 9517857"/>
              <a:gd name="connsiteY31" fmla="*/ 470559 h 918356"/>
              <a:gd name="connsiteX32" fmla="*/ 3274069 w 9517857"/>
              <a:gd name="connsiteY32" fmla="*/ 451605 h 918356"/>
              <a:gd name="connsiteX33" fmla="*/ 3349632 w 9517857"/>
              <a:gd name="connsiteY33" fmla="*/ 432583 h 918356"/>
              <a:gd name="connsiteX34" fmla="*/ 3479593 w 9517857"/>
              <a:gd name="connsiteY34" fmla="*/ 390437 h 918356"/>
              <a:gd name="connsiteX35" fmla="*/ 3651428 w 9517857"/>
              <a:gd name="connsiteY35" fmla="*/ 361807 h 918356"/>
              <a:gd name="connsiteX36" fmla="*/ 3844133 w 9517857"/>
              <a:gd name="connsiteY36" fmla="*/ 360648 h 918356"/>
              <a:gd name="connsiteX37" fmla="*/ 3933803 w 9517857"/>
              <a:gd name="connsiteY37" fmla="*/ 357315 h 918356"/>
              <a:gd name="connsiteX38" fmla="*/ 4266740 w 9517857"/>
              <a:gd name="connsiteY38" fmla="*/ 361454 h 918356"/>
              <a:gd name="connsiteX39" fmla="*/ 4430770 w 9517857"/>
              <a:gd name="connsiteY39" fmla="*/ 342643 h 918356"/>
              <a:gd name="connsiteX40" fmla="*/ 4512664 w 9517857"/>
              <a:gd name="connsiteY40" fmla="*/ 319948 h 918356"/>
              <a:gd name="connsiteX41" fmla="*/ 4616423 w 9517857"/>
              <a:gd name="connsiteY41" fmla="*/ 290914 h 918356"/>
              <a:gd name="connsiteX42" fmla="*/ 4689163 w 9517857"/>
              <a:gd name="connsiteY42" fmla="*/ 272812 h 918356"/>
              <a:gd name="connsiteX43" fmla="*/ 4783273 w 9517857"/>
              <a:gd name="connsiteY43" fmla="*/ 248463 h 918356"/>
              <a:gd name="connsiteX44" fmla="*/ 4836507 w 9517857"/>
              <a:gd name="connsiteY44" fmla="*/ 256788 h 918356"/>
              <a:gd name="connsiteX45" fmla="*/ 4892569 w 9517857"/>
              <a:gd name="connsiteY45" fmla="*/ 249933 h 918356"/>
              <a:gd name="connsiteX46" fmla="*/ 4896611 w 9517857"/>
              <a:gd name="connsiteY46" fmla="*/ 240448 h 918356"/>
              <a:gd name="connsiteX47" fmla="*/ 4917286 w 9517857"/>
              <a:gd name="connsiteY47" fmla="*/ 243659 h 918356"/>
              <a:gd name="connsiteX48" fmla="*/ 4981173 w 9517857"/>
              <a:gd name="connsiteY48" fmla="*/ 247103 h 918356"/>
              <a:gd name="connsiteX49" fmla="*/ 5060397 w 9517857"/>
              <a:gd name="connsiteY49" fmla="*/ 263688 h 918356"/>
              <a:gd name="connsiteX50" fmla="*/ 5252996 w 9517857"/>
              <a:gd name="connsiteY50" fmla="*/ 270655 h 918356"/>
              <a:gd name="connsiteX51" fmla="*/ 5358056 w 9517857"/>
              <a:gd name="connsiteY51" fmla="*/ 247248 h 918356"/>
              <a:gd name="connsiteX52" fmla="*/ 5426496 w 9517857"/>
              <a:gd name="connsiteY52" fmla="*/ 235142 h 918356"/>
              <a:gd name="connsiteX53" fmla="*/ 5497161 w 9517857"/>
              <a:gd name="connsiteY53" fmla="*/ 228808 h 918356"/>
              <a:gd name="connsiteX54" fmla="*/ 5826043 w 9517857"/>
              <a:gd name="connsiteY54" fmla="*/ 148073 h 918356"/>
              <a:gd name="connsiteX55" fmla="*/ 6007627 w 9517857"/>
              <a:gd name="connsiteY55" fmla="*/ 147126 h 918356"/>
              <a:gd name="connsiteX56" fmla="*/ 6080994 w 9517857"/>
              <a:gd name="connsiteY56" fmla="*/ 142938 h 918356"/>
              <a:gd name="connsiteX57" fmla="*/ 6194152 w 9517857"/>
              <a:gd name="connsiteY57" fmla="*/ 151772 h 918356"/>
              <a:gd name="connsiteX58" fmla="*/ 6281379 w 9517857"/>
              <a:gd name="connsiteY58" fmla="*/ 181626 h 918356"/>
              <a:gd name="connsiteX59" fmla="*/ 6489033 w 9517857"/>
              <a:gd name="connsiteY59" fmla="*/ 167648 h 918356"/>
              <a:gd name="connsiteX60" fmla="*/ 6544700 w 9517857"/>
              <a:gd name="connsiteY60" fmla="*/ 167161 h 918356"/>
              <a:gd name="connsiteX61" fmla="*/ 6648353 w 9517857"/>
              <a:gd name="connsiteY61" fmla="*/ 172250 h 918356"/>
              <a:gd name="connsiteX62" fmla="*/ 6736227 w 9517857"/>
              <a:gd name="connsiteY62" fmla="*/ 173216 h 918356"/>
              <a:gd name="connsiteX63" fmla="*/ 6977218 w 9517857"/>
              <a:gd name="connsiteY63" fmla="*/ 184289 h 918356"/>
              <a:gd name="connsiteX64" fmla="*/ 7065221 w 9517857"/>
              <a:gd name="connsiteY64" fmla="*/ 227531 h 918356"/>
              <a:gd name="connsiteX65" fmla="*/ 7358195 w 9517857"/>
              <a:gd name="connsiteY65" fmla="*/ 251740 h 918356"/>
              <a:gd name="connsiteX66" fmla="*/ 7565449 w 9517857"/>
              <a:gd name="connsiteY66" fmla="*/ 258950 h 918356"/>
              <a:gd name="connsiteX67" fmla="*/ 7599285 w 9517857"/>
              <a:gd name="connsiteY67" fmla="*/ 266021 h 918356"/>
              <a:gd name="connsiteX68" fmla="*/ 7644411 w 9517857"/>
              <a:gd name="connsiteY68" fmla="*/ 258986 h 918356"/>
              <a:gd name="connsiteX69" fmla="*/ 7825110 w 9517857"/>
              <a:gd name="connsiteY69" fmla="*/ 229109 h 918356"/>
              <a:gd name="connsiteX70" fmla="*/ 7965805 w 9517857"/>
              <a:gd name="connsiteY70" fmla="*/ 200355 h 918356"/>
              <a:gd name="connsiteX71" fmla="*/ 8147401 w 9517857"/>
              <a:gd name="connsiteY71" fmla="*/ 205617 h 918356"/>
              <a:gd name="connsiteX72" fmla="*/ 8256033 w 9517857"/>
              <a:gd name="connsiteY72" fmla="*/ 193713 h 918356"/>
              <a:gd name="connsiteX73" fmla="*/ 8410677 w 9517857"/>
              <a:gd name="connsiteY73" fmla="*/ 172167 h 918356"/>
              <a:gd name="connsiteX74" fmla="*/ 8617841 w 9517857"/>
              <a:gd name="connsiteY74" fmla="*/ 155167 h 918356"/>
              <a:gd name="connsiteX75" fmla="*/ 8715976 w 9517857"/>
              <a:gd name="connsiteY75" fmla="*/ 178374 h 918356"/>
              <a:gd name="connsiteX76" fmla="*/ 8778827 w 9517857"/>
              <a:gd name="connsiteY76" fmla="*/ 172936 h 918356"/>
              <a:gd name="connsiteX77" fmla="*/ 8855248 w 9517857"/>
              <a:gd name="connsiteY77" fmla="*/ 143149 h 918356"/>
              <a:gd name="connsiteX78" fmla="*/ 9010380 w 9517857"/>
              <a:gd name="connsiteY78" fmla="*/ 91891 h 918356"/>
              <a:gd name="connsiteX79" fmla="*/ 9110856 w 9517857"/>
              <a:gd name="connsiteY79" fmla="*/ 70997 h 918356"/>
              <a:gd name="connsiteX80" fmla="*/ 9268817 w 9517857"/>
              <a:gd name="connsiteY80" fmla="*/ 53082 h 918356"/>
              <a:gd name="connsiteX81" fmla="*/ 9316667 w 9517857"/>
              <a:gd name="connsiteY81" fmla="*/ 45047 h 918356"/>
              <a:gd name="connsiteX82" fmla="*/ 9428209 w 9517857"/>
              <a:gd name="connsiteY82" fmla="*/ 29923 h 918356"/>
              <a:gd name="connsiteX83" fmla="*/ 9488916 w 9517857"/>
              <a:gd name="connsiteY8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68918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820868 w 9517857"/>
              <a:gd name="connsiteY29" fmla="*/ 514160 h 918356"/>
              <a:gd name="connsiteX30" fmla="*/ 3073635 w 9517857"/>
              <a:gd name="connsiteY30" fmla="*/ 491294 h 918356"/>
              <a:gd name="connsiteX31" fmla="*/ 3222071 w 9517857"/>
              <a:gd name="connsiteY31" fmla="*/ 470559 h 918356"/>
              <a:gd name="connsiteX32" fmla="*/ 3274069 w 9517857"/>
              <a:gd name="connsiteY32" fmla="*/ 451605 h 918356"/>
              <a:gd name="connsiteX33" fmla="*/ 3349632 w 9517857"/>
              <a:gd name="connsiteY33" fmla="*/ 432583 h 918356"/>
              <a:gd name="connsiteX34" fmla="*/ 3479593 w 9517857"/>
              <a:gd name="connsiteY34" fmla="*/ 390437 h 918356"/>
              <a:gd name="connsiteX35" fmla="*/ 3651428 w 9517857"/>
              <a:gd name="connsiteY35" fmla="*/ 361807 h 918356"/>
              <a:gd name="connsiteX36" fmla="*/ 3844133 w 9517857"/>
              <a:gd name="connsiteY36" fmla="*/ 360648 h 918356"/>
              <a:gd name="connsiteX37" fmla="*/ 3933803 w 9517857"/>
              <a:gd name="connsiteY37" fmla="*/ 357315 h 918356"/>
              <a:gd name="connsiteX38" fmla="*/ 4266740 w 9517857"/>
              <a:gd name="connsiteY38" fmla="*/ 361454 h 918356"/>
              <a:gd name="connsiteX39" fmla="*/ 4430770 w 9517857"/>
              <a:gd name="connsiteY39" fmla="*/ 342643 h 918356"/>
              <a:gd name="connsiteX40" fmla="*/ 4512664 w 9517857"/>
              <a:gd name="connsiteY40" fmla="*/ 319948 h 918356"/>
              <a:gd name="connsiteX41" fmla="*/ 4616423 w 9517857"/>
              <a:gd name="connsiteY41" fmla="*/ 290914 h 918356"/>
              <a:gd name="connsiteX42" fmla="*/ 4689163 w 9517857"/>
              <a:gd name="connsiteY42" fmla="*/ 272812 h 918356"/>
              <a:gd name="connsiteX43" fmla="*/ 4783273 w 9517857"/>
              <a:gd name="connsiteY43" fmla="*/ 248463 h 918356"/>
              <a:gd name="connsiteX44" fmla="*/ 4836507 w 9517857"/>
              <a:gd name="connsiteY44" fmla="*/ 256788 h 918356"/>
              <a:gd name="connsiteX45" fmla="*/ 4892569 w 9517857"/>
              <a:gd name="connsiteY45" fmla="*/ 249933 h 918356"/>
              <a:gd name="connsiteX46" fmla="*/ 4896611 w 9517857"/>
              <a:gd name="connsiteY46" fmla="*/ 240448 h 918356"/>
              <a:gd name="connsiteX47" fmla="*/ 4917286 w 9517857"/>
              <a:gd name="connsiteY47" fmla="*/ 243659 h 918356"/>
              <a:gd name="connsiteX48" fmla="*/ 4981173 w 9517857"/>
              <a:gd name="connsiteY48" fmla="*/ 247103 h 918356"/>
              <a:gd name="connsiteX49" fmla="*/ 5060397 w 9517857"/>
              <a:gd name="connsiteY49" fmla="*/ 263688 h 918356"/>
              <a:gd name="connsiteX50" fmla="*/ 5252996 w 9517857"/>
              <a:gd name="connsiteY50" fmla="*/ 270655 h 918356"/>
              <a:gd name="connsiteX51" fmla="*/ 5358056 w 9517857"/>
              <a:gd name="connsiteY51" fmla="*/ 247248 h 918356"/>
              <a:gd name="connsiteX52" fmla="*/ 5426496 w 9517857"/>
              <a:gd name="connsiteY52" fmla="*/ 235142 h 918356"/>
              <a:gd name="connsiteX53" fmla="*/ 5497161 w 9517857"/>
              <a:gd name="connsiteY53" fmla="*/ 228808 h 918356"/>
              <a:gd name="connsiteX54" fmla="*/ 5826043 w 9517857"/>
              <a:gd name="connsiteY54" fmla="*/ 148073 h 918356"/>
              <a:gd name="connsiteX55" fmla="*/ 6007627 w 9517857"/>
              <a:gd name="connsiteY55" fmla="*/ 147126 h 918356"/>
              <a:gd name="connsiteX56" fmla="*/ 6080994 w 9517857"/>
              <a:gd name="connsiteY56" fmla="*/ 142938 h 918356"/>
              <a:gd name="connsiteX57" fmla="*/ 6194152 w 9517857"/>
              <a:gd name="connsiteY57" fmla="*/ 151772 h 918356"/>
              <a:gd name="connsiteX58" fmla="*/ 6281379 w 9517857"/>
              <a:gd name="connsiteY58" fmla="*/ 181626 h 918356"/>
              <a:gd name="connsiteX59" fmla="*/ 6489033 w 9517857"/>
              <a:gd name="connsiteY59" fmla="*/ 167648 h 918356"/>
              <a:gd name="connsiteX60" fmla="*/ 6544700 w 9517857"/>
              <a:gd name="connsiteY60" fmla="*/ 167161 h 918356"/>
              <a:gd name="connsiteX61" fmla="*/ 6648353 w 9517857"/>
              <a:gd name="connsiteY61" fmla="*/ 172250 h 918356"/>
              <a:gd name="connsiteX62" fmla="*/ 6736227 w 9517857"/>
              <a:gd name="connsiteY62" fmla="*/ 173216 h 918356"/>
              <a:gd name="connsiteX63" fmla="*/ 6977218 w 9517857"/>
              <a:gd name="connsiteY63" fmla="*/ 184289 h 918356"/>
              <a:gd name="connsiteX64" fmla="*/ 7065221 w 9517857"/>
              <a:gd name="connsiteY64" fmla="*/ 227531 h 918356"/>
              <a:gd name="connsiteX65" fmla="*/ 7358195 w 9517857"/>
              <a:gd name="connsiteY65" fmla="*/ 251740 h 918356"/>
              <a:gd name="connsiteX66" fmla="*/ 7565449 w 9517857"/>
              <a:gd name="connsiteY66" fmla="*/ 258950 h 918356"/>
              <a:gd name="connsiteX67" fmla="*/ 7599285 w 9517857"/>
              <a:gd name="connsiteY67" fmla="*/ 266021 h 918356"/>
              <a:gd name="connsiteX68" fmla="*/ 7644411 w 9517857"/>
              <a:gd name="connsiteY68" fmla="*/ 258986 h 918356"/>
              <a:gd name="connsiteX69" fmla="*/ 7825110 w 9517857"/>
              <a:gd name="connsiteY69" fmla="*/ 229109 h 918356"/>
              <a:gd name="connsiteX70" fmla="*/ 7965805 w 9517857"/>
              <a:gd name="connsiteY70" fmla="*/ 200355 h 918356"/>
              <a:gd name="connsiteX71" fmla="*/ 8147401 w 9517857"/>
              <a:gd name="connsiteY71" fmla="*/ 205617 h 918356"/>
              <a:gd name="connsiteX72" fmla="*/ 8256033 w 9517857"/>
              <a:gd name="connsiteY72" fmla="*/ 193713 h 918356"/>
              <a:gd name="connsiteX73" fmla="*/ 8410677 w 9517857"/>
              <a:gd name="connsiteY73" fmla="*/ 172167 h 918356"/>
              <a:gd name="connsiteX74" fmla="*/ 8617841 w 9517857"/>
              <a:gd name="connsiteY74" fmla="*/ 155167 h 918356"/>
              <a:gd name="connsiteX75" fmla="*/ 8715976 w 9517857"/>
              <a:gd name="connsiteY75" fmla="*/ 178374 h 918356"/>
              <a:gd name="connsiteX76" fmla="*/ 8778827 w 9517857"/>
              <a:gd name="connsiteY76" fmla="*/ 172936 h 918356"/>
              <a:gd name="connsiteX77" fmla="*/ 8855248 w 9517857"/>
              <a:gd name="connsiteY77" fmla="*/ 143149 h 918356"/>
              <a:gd name="connsiteX78" fmla="*/ 9010380 w 9517857"/>
              <a:gd name="connsiteY78" fmla="*/ 91891 h 918356"/>
              <a:gd name="connsiteX79" fmla="*/ 9110856 w 9517857"/>
              <a:gd name="connsiteY79" fmla="*/ 70997 h 918356"/>
              <a:gd name="connsiteX80" fmla="*/ 9268817 w 9517857"/>
              <a:gd name="connsiteY80" fmla="*/ 53082 h 918356"/>
              <a:gd name="connsiteX81" fmla="*/ 9316667 w 9517857"/>
              <a:gd name="connsiteY81" fmla="*/ 45047 h 918356"/>
              <a:gd name="connsiteX82" fmla="*/ 9428209 w 9517857"/>
              <a:gd name="connsiteY82" fmla="*/ 29923 h 918356"/>
              <a:gd name="connsiteX83" fmla="*/ 9488916 w 9517857"/>
              <a:gd name="connsiteY8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68918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820868 w 9517857"/>
              <a:gd name="connsiteY29" fmla="*/ 514160 h 918356"/>
              <a:gd name="connsiteX30" fmla="*/ 3073635 w 9517857"/>
              <a:gd name="connsiteY30" fmla="*/ 491294 h 918356"/>
              <a:gd name="connsiteX31" fmla="*/ 3222071 w 9517857"/>
              <a:gd name="connsiteY31" fmla="*/ 470559 h 918356"/>
              <a:gd name="connsiteX32" fmla="*/ 3274069 w 9517857"/>
              <a:gd name="connsiteY32" fmla="*/ 451605 h 918356"/>
              <a:gd name="connsiteX33" fmla="*/ 3349632 w 9517857"/>
              <a:gd name="connsiteY33" fmla="*/ 432583 h 918356"/>
              <a:gd name="connsiteX34" fmla="*/ 3479593 w 9517857"/>
              <a:gd name="connsiteY34" fmla="*/ 390437 h 918356"/>
              <a:gd name="connsiteX35" fmla="*/ 3651428 w 9517857"/>
              <a:gd name="connsiteY35" fmla="*/ 361807 h 918356"/>
              <a:gd name="connsiteX36" fmla="*/ 3844133 w 9517857"/>
              <a:gd name="connsiteY36" fmla="*/ 360648 h 918356"/>
              <a:gd name="connsiteX37" fmla="*/ 3933803 w 9517857"/>
              <a:gd name="connsiteY37" fmla="*/ 357315 h 918356"/>
              <a:gd name="connsiteX38" fmla="*/ 4266740 w 9517857"/>
              <a:gd name="connsiteY38" fmla="*/ 361454 h 918356"/>
              <a:gd name="connsiteX39" fmla="*/ 4430770 w 9517857"/>
              <a:gd name="connsiteY39" fmla="*/ 342643 h 918356"/>
              <a:gd name="connsiteX40" fmla="*/ 4512664 w 9517857"/>
              <a:gd name="connsiteY40" fmla="*/ 319948 h 918356"/>
              <a:gd name="connsiteX41" fmla="*/ 4616423 w 9517857"/>
              <a:gd name="connsiteY41" fmla="*/ 290914 h 918356"/>
              <a:gd name="connsiteX42" fmla="*/ 4689163 w 9517857"/>
              <a:gd name="connsiteY42" fmla="*/ 272812 h 918356"/>
              <a:gd name="connsiteX43" fmla="*/ 4783273 w 9517857"/>
              <a:gd name="connsiteY43" fmla="*/ 248463 h 918356"/>
              <a:gd name="connsiteX44" fmla="*/ 4836507 w 9517857"/>
              <a:gd name="connsiteY44" fmla="*/ 256788 h 918356"/>
              <a:gd name="connsiteX45" fmla="*/ 4892569 w 9517857"/>
              <a:gd name="connsiteY45" fmla="*/ 249933 h 918356"/>
              <a:gd name="connsiteX46" fmla="*/ 4896611 w 9517857"/>
              <a:gd name="connsiteY46" fmla="*/ 240448 h 918356"/>
              <a:gd name="connsiteX47" fmla="*/ 4917286 w 9517857"/>
              <a:gd name="connsiteY47" fmla="*/ 243659 h 918356"/>
              <a:gd name="connsiteX48" fmla="*/ 4981173 w 9517857"/>
              <a:gd name="connsiteY48" fmla="*/ 247103 h 918356"/>
              <a:gd name="connsiteX49" fmla="*/ 5060397 w 9517857"/>
              <a:gd name="connsiteY49" fmla="*/ 263688 h 918356"/>
              <a:gd name="connsiteX50" fmla="*/ 5252996 w 9517857"/>
              <a:gd name="connsiteY50" fmla="*/ 270655 h 918356"/>
              <a:gd name="connsiteX51" fmla="*/ 5358056 w 9517857"/>
              <a:gd name="connsiteY51" fmla="*/ 247248 h 918356"/>
              <a:gd name="connsiteX52" fmla="*/ 5426496 w 9517857"/>
              <a:gd name="connsiteY52" fmla="*/ 235142 h 918356"/>
              <a:gd name="connsiteX53" fmla="*/ 5497161 w 9517857"/>
              <a:gd name="connsiteY53" fmla="*/ 228808 h 918356"/>
              <a:gd name="connsiteX54" fmla="*/ 5826043 w 9517857"/>
              <a:gd name="connsiteY54" fmla="*/ 148073 h 918356"/>
              <a:gd name="connsiteX55" fmla="*/ 6007627 w 9517857"/>
              <a:gd name="connsiteY55" fmla="*/ 147126 h 918356"/>
              <a:gd name="connsiteX56" fmla="*/ 6080994 w 9517857"/>
              <a:gd name="connsiteY56" fmla="*/ 142938 h 918356"/>
              <a:gd name="connsiteX57" fmla="*/ 6194152 w 9517857"/>
              <a:gd name="connsiteY57" fmla="*/ 151772 h 918356"/>
              <a:gd name="connsiteX58" fmla="*/ 6281379 w 9517857"/>
              <a:gd name="connsiteY58" fmla="*/ 181626 h 918356"/>
              <a:gd name="connsiteX59" fmla="*/ 6489033 w 9517857"/>
              <a:gd name="connsiteY59" fmla="*/ 167648 h 918356"/>
              <a:gd name="connsiteX60" fmla="*/ 6544700 w 9517857"/>
              <a:gd name="connsiteY60" fmla="*/ 167161 h 918356"/>
              <a:gd name="connsiteX61" fmla="*/ 6648353 w 9517857"/>
              <a:gd name="connsiteY61" fmla="*/ 172250 h 918356"/>
              <a:gd name="connsiteX62" fmla="*/ 6736227 w 9517857"/>
              <a:gd name="connsiteY62" fmla="*/ 173216 h 918356"/>
              <a:gd name="connsiteX63" fmla="*/ 6977218 w 9517857"/>
              <a:gd name="connsiteY63" fmla="*/ 184289 h 918356"/>
              <a:gd name="connsiteX64" fmla="*/ 7065221 w 9517857"/>
              <a:gd name="connsiteY64" fmla="*/ 227531 h 918356"/>
              <a:gd name="connsiteX65" fmla="*/ 7358195 w 9517857"/>
              <a:gd name="connsiteY65" fmla="*/ 251740 h 918356"/>
              <a:gd name="connsiteX66" fmla="*/ 7565449 w 9517857"/>
              <a:gd name="connsiteY66" fmla="*/ 258950 h 918356"/>
              <a:gd name="connsiteX67" fmla="*/ 7599285 w 9517857"/>
              <a:gd name="connsiteY67" fmla="*/ 266021 h 918356"/>
              <a:gd name="connsiteX68" fmla="*/ 7644411 w 9517857"/>
              <a:gd name="connsiteY68" fmla="*/ 258986 h 918356"/>
              <a:gd name="connsiteX69" fmla="*/ 7825110 w 9517857"/>
              <a:gd name="connsiteY69" fmla="*/ 229109 h 918356"/>
              <a:gd name="connsiteX70" fmla="*/ 7965805 w 9517857"/>
              <a:gd name="connsiteY70" fmla="*/ 200355 h 918356"/>
              <a:gd name="connsiteX71" fmla="*/ 8147401 w 9517857"/>
              <a:gd name="connsiteY71" fmla="*/ 205617 h 918356"/>
              <a:gd name="connsiteX72" fmla="*/ 8256033 w 9517857"/>
              <a:gd name="connsiteY72" fmla="*/ 193713 h 918356"/>
              <a:gd name="connsiteX73" fmla="*/ 8410677 w 9517857"/>
              <a:gd name="connsiteY73" fmla="*/ 172167 h 918356"/>
              <a:gd name="connsiteX74" fmla="*/ 8617841 w 9517857"/>
              <a:gd name="connsiteY74" fmla="*/ 155167 h 918356"/>
              <a:gd name="connsiteX75" fmla="*/ 8715976 w 9517857"/>
              <a:gd name="connsiteY75" fmla="*/ 178374 h 918356"/>
              <a:gd name="connsiteX76" fmla="*/ 8778827 w 9517857"/>
              <a:gd name="connsiteY76" fmla="*/ 172936 h 918356"/>
              <a:gd name="connsiteX77" fmla="*/ 8855248 w 9517857"/>
              <a:gd name="connsiteY77" fmla="*/ 143149 h 918356"/>
              <a:gd name="connsiteX78" fmla="*/ 9010380 w 9517857"/>
              <a:gd name="connsiteY78" fmla="*/ 91891 h 918356"/>
              <a:gd name="connsiteX79" fmla="*/ 9110856 w 9517857"/>
              <a:gd name="connsiteY79" fmla="*/ 70997 h 918356"/>
              <a:gd name="connsiteX80" fmla="*/ 9268817 w 9517857"/>
              <a:gd name="connsiteY80" fmla="*/ 53082 h 918356"/>
              <a:gd name="connsiteX81" fmla="*/ 9316667 w 9517857"/>
              <a:gd name="connsiteY81" fmla="*/ 45047 h 918356"/>
              <a:gd name="connsiteX82" fmla="*/ 9428209 w 9517857"/>
              <a:gd name="connsiteY82" fmla="*/ 29923 h 918356"/>
              <a:gd name="connsiteX83" fmla="*/ 9488916 w 9517857"/>
              <a:gd name="connsiteY8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68918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820868 w 9517857"/>
              <a:gd name="connsiteY29" fmla="*/ 514160 h 918356"/>
              <a:gd name="connsiteX30" fmla="*/ 3073635 w 9517857"/>
              <a:gd name="connsiteY30" fmla="*/ 491294 h 918356"/>
              <a:gd name="connsiteX31" fmla="*/ 3222071 w 9517857"/>
              <a:gd name="connsiteY31" fmla="*/ 470559 h 918356"/>
              <a:gd name="connsiteX32" fmla="*/ 3274069 w 9517857"/>
              <a:gd name="connsiteY32" fmla="*/ 451605 h 918356"/>
              <a:gd name="connsiteX33" fmla="*/ 3349632 w 9517857"/>
              <a:gd name="connsiteY33" fmla="*/ 432583 h 918356"/>
              <a:gd name="connsiteX34" fmla="*/ 3479593 w 9517857"/>
              <a:gd name="connsiteY34" fmla="*/ 390437 h 918356"/>
              <a:gd name="connsiteX35" fmla="*/ 3651428 w 9517857"/>
              <a:gd name="connsiteY35" fmla="*/ 361807 h 918356"/>
              <a:gd name="connsiteX36" fmla="*/ 3844133 w 9517857"/>
              <a:gd name="connsiteY36" fmla="*/ 360648 h 918356"/>
              <a:gd name="connsiteX37" fmla="*/ 3933803 w 9517857"/>
              <a:gd name="connsiteY37" fmla="*/ 357315 h 918356"/>
              <a:gd name="connsiteX38" fmla="*/ 4266740 w 9517857"/>
              <a:gd name="connsiteY38" fmla="*/ 361454 h 918356"/>
              <a:gd name="connsiteX39" fmla="*/ 4430770 w 9517857"/>
              <a:gd name="connsiteY39" fmla="*/ 342643 h 918356"/>
              <a:gd name="connsiteX40" fmla="*/ 4512664 w 9517857"/>
              <a:gd name="connsiteY40" fmla="*/ 319948 h 918356"/>
              <a:gd name="connsiteX41" fmla="*/ 4616423 w 9517857"/>
              <a:gd name="connsiteY41" fmla="*/ 290914 h 918356"/>
              <a:gd name="connsiteX42" fmla="*/ 4689163 w 9517857"/>
              <a:gd name="connsiteY42" fmla="*/ 272812 h 918356"/>
              <a:gd name="connsiteX43" fmla="*/ 4783273 w 9517857"/>
              <a:gd name="connsiteY43" fmla="*/ 248463 h 918356"/>
              <a:gd name="connsiteX44" fmla="*/ 4836507 w 9517857"/>
              <a:gd name="connsiteY44" fmla="*/ 256788 h 918356"/>
              <a:gd name="connsiteX45" fmla="*/ 4892569 w 9517857"/>
              <a:gd name="connsiteY45" fmla="*/ 249933 h 918356"/>
              <a:gd name="connsiteX46" fmla="*/ 4896611 w 9517857"/>
              <a:gd name="connsiteY46" fmla="*/ 240448 h 918356"/>
              <a:gd name="connsiteX47" fmla="*/ 4917286 w 9517857"/>
              <a:gd name="connsiteY47" fmla="*/ 243659 h 918356"/>
              <a:gd name="connsiteX48" fmla="*/ 4981173 w 9517857"/>
              <a:gd name="connsiteY48" fmla="*/ 247103 h 918356"/>
              <a:gd name="connsiteX49" fmla="*/ 5060397 w 9517857"/>
              <a:gd name="connsiteY49" fmla="*/ 263688 h 918356"/>
              <a:gd name="connsiteX50" fmla="*/ 5252996 w 9517857"/>
              <a:gd name="connsiteY50" fmla="*/ 270655 h 918356"/>
              <a:gd name="connsiteX51" fmla="*/ 5358056 w 9517857"/>
              <a:gd name="connsiteY51" fmla="*/ 247248 h 918356"/>
              <a:gd name="connsiteX52" fmla="*/ 5426496 w 9517857"/>
              <a:gd name="connsiteY52" fmla="*/ 235142 h 918356"/>
              <a:gd name="connsiteX53" fmla="*/ 5497161 w 9517857"/>
              <a:gd name="connsiteY53" fmla="*/ 228808 h 918356"/>
              <a:gd name="connsiteX54" fmla="*/ 5826043 w 9517857"/>
              <a:gd name="connsiteY54" fmla="*/ 148073 h 918356"/>
              <a:gd name="connsiteX55" fmla="*/ 6007627 w 9517857"/>
              <a:gd name="connsiteY55" fmla="*/ 147126 h 918356"/>
              <a:gd name="connsiteX56" fmla="*/ 6080994 w 9517857"/>
              <a:gd name="connsiteY56" fmla="*/ 142938 h 918356"/>
              <a:gd name="connsiteX57" fmla="*/ 6194152 w 9517857"/>
              <a:gd name="connsiteY57" fmla="*/ 151772 h 918356"/>
              <a:gd name="connsiteX58" fmla="*/ 6281379 w 9517857"/>
              <a:gd name="connsiteY58" fmla="*/ 181626 h 918356"/>
              <a:gd name="connsiteX59" fmla="*/ 6489033 w 9517857"/>
              <a:gd name="connsiteY59" fmla="*/ 167648 h 918356"/>
              <a:gd name="connsiteX60" fmla="*/ 6544700 w 9517857"/>
              <a:gd name="connsiteY60" fmla="*/ 167161 h 918356"/>
              <a:gd name="connsiteX61" fmla="*/ 6648353 w 9517857"/>
              <a:gd name="connsiteY61" fmla="*/ 172250 h 918356"/>
              <a:gd name="connsiteX62" fmla="*/ 6736227 w 9517857"/>
              <a:gd name="connsiteY62" fmla="*/ 173216 h 918356"/>
              <a:gd name="connsiteX63" fmla="*/ 6977218 w 9517857"/>
              <a:gd name="connsiteY63" fmla="*/ 184289 h 918356"/>
              <a:gd name="connsiteX64" fmla="*/ 7065221 w 9517857"/>
              <a:gd name="connsiteY64" fmla="*/ 227531 h 918356"/>
              <a:gd name="connsiteX65" fmla="*/ 7358195 w 9517857"/>
              <a:gd name="connsiteY65" fmla="*/ 251740 h 918356"/>
              <a:gd name="connsiteX66" fmla="*/ 7565449 w 9517857"/>
              <a:gd name="connsiteY66" fmla="*/ 258950 h 918356"/>
              <a:gd name="connsiteX67" fmla="*/ 7599285 w 9517857"/>
              <a:gd name="connsiteY67" fmla="*/ 266021 h 918356"/>
              <a:gd name="connsiteX68" fmla="*/ 7644411 w 9517857"/>
              <a:gd name="connsiteY68" fmla="*/ 258986 h 918356"/>
              <a:gd name="connsiteX69" fmla="*/ 7825110 w 9517857"/>
              <a:gd name="connsiteY69" fmla="*/ 229109 h 918356"/>
              <a:gd name="connsiteX70" fmla="*/ 7965805 w 9517857"/>
              <a:gd name="connsiteY70" fmla="*/ 200355 h 918356"/>
              <a:gd name="connsiteX71" fmla="*/ 8147401 w 9517857"/>
              <a:gd name="connsiteY71" fmla="*/ 205617 h 918356"/>
              <a:gd name="connsiteX72" fmla="*/ 8256033 w 9517857"/>
              <a:gd name="connsiteY72" fmla="*/ 193713 h 918356"/>
              <a:gd name="connsiteX73" fmla="*/ 8410677 w 9517857"/>
              <a:gd name="connsiteY73" fmla="*/ 172167 h 918356"/>
              <a:gd name="connsiteX74" fmla="*/ 8617841 w 9517857"/>
              <a:gd name="connsiteY74" fmla="*/ 155167 h 918356"/>
              <a:gd name="connsiteX75" fmla="*/ 8715976 w 9517857"/>
              <a:gd name="connsiteY75" fmla="*/ 178374 h 918356"/>
              <a:gd name="connsiteX76" fmla="*/ 8778827 w 9517857"/>
              <a:gd name="connsiteY76" fmla="*/ 172936 h 918356"/>
              <a:gd name="connsiteX77" fmla="*/ 8855248 w 9517857"/>
              <a:gd name="connsiteY77" fmla="*/ 143149 h 918356"/>
              <a:gd name="connsiteX78" fmla="*/ 9010380 w 9517857"/>
              <a:gd name="connsiteY78" fmla="*/ 91891 h 918356"/>
              <a:gd name="connsiteX79" fmla="*/ 9110856 w 9517857"/>
              <a:gd name="connsiteY79" fmla="*/ 70997 h 918356"/>
              <a:gd name="connsiteX80" fmla="*/ 9268817 w 9517857"/>
              <a:gd name="connsiteY80" fmla="*/ 53082 h 918356"/>
              <a:gd name="connsiteX81" fmla="*/ 9316667 w 9517857"/>
              <a:gd name="connsiteY81" fmla="*/ 45047 h 918356"/>
              <a:gd name="connsiteX82" fmla="*/ 9428209 w 9517857"/>
              <a:gd name="connsiteY82" fmla="*/ 29923 h 918356"/>
              <a:gd name="connsiteX83" fmla="*/ 9488916 w 9517857"/>
              <a:gd name="connsiteY8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68918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820868 w 9517857"/>
              <a:gd name="connsiteY29" fmla="*/ 514160 h 918356"/>
              <a:gd name="connsiteX30" fmla="*/ 3073635 w 9517857"/>
              <a:gd name="connsiteY30" fmla="*/ 491294 h 918356"/>
              <a:gd name="connsiteX31" fmla="*/ 3222071 w 9517857"/>
              <a:gd name="connsiteY31" fmla="*/ 470559 h 918356"/>
              <a:gd name="connsiteX32" fmla="*/ 3274069 w 9517857"/>
              <a:gd name="connsiteY32" fmla="*/ 451605 h 918356"/>
              <a:gd name="connsiteX33" fmla="*/ 3349632 w 9517857"/>
              <a:gd name="connsiteY33" fmla="*/ 432583 h 918356"/>
              <a:gd name="connsiteX34" fmla="*/ 3479593 w 9517857"/>
              <a:gd name="connsiteY34" fmla="*/ 390437 h 918356"/>
              <a:gd name="connsiteX35" fmla="*/ 3651428 w 9517857"/>
              <a:gd name="connsiteY35" fmla="*/ 361807 h 918356"/>
              <a:gd name="connsiteX36" fmla="*/ 3844133 w 9517857"/>
              <a:gd name="connsiteY36" fmla="*/ 360648 h 918356"/>
              <a:gd name="connsiteX37" fmla="*/ 3933803 w 9517857"/>
              <a:gd name="connsiteY37" fmla="*/ 357315 h 918356"/>
              <a:gd name="connsiteX38" fmla="*/ 4266740 w 9517857"/>
              <a:gd name="connsiteY38" fmla="*/ 361454 h 918356"/>
              <a:gd name="connsiteX39" fmla="*/ 4430770 w 9517857"/>
              <a:gd name="connsiteY39" fmla="*/ 342643 h 918356"/>
              <a:gd name="connsiteX40" fmla="*/ 4512664 w 9517857"/>
              <a:gd name="connsiteY40" fmla="*/ 319948 h 918356"/>
              <a:gd name="connsiteX41" fmla="*/ 4616423 w 9517857"/>
              <a:gd name="connsiteY41" fmla="*/ 290914 h 918356"/>
              <a:gd name="connsiteX42" fmla="*/ 4689163 w 9517857"/>
              <a:gd name="connsiteY42" fmla="*/ 272812 h 918356"/>
              <a:gd name="connsiteX43" fmla="*/ 4783273 w 9517857"/>
              <a:gd name="connsiteY43" fmla="*/ 248463 h 918356"/>
              <a:gd name="connsiteX44" fmla="*/ 4836507 w 9517857"/>
              <a:gd name="connsiteY44" fmla="*/ 256788 h 918356"/>
              <a:gd name="connsiteX45" fmla="*/ 4892569 w 9517857"/>
              <a:gd name="connsiteY45" fmla="*/ 249933 h 918356"/>
              <a:gd name="connsiteX46" fmla="*/ 4896611 w 9517857"/>
              <a:gd name="connsiteY46" fmla="*/ 240448 h 918356"/>
              <a:gd name="connsiteX47" fmla="*/ 4917286 w 9517857"/>
              <a:gd name="connsiteY47" fmla="*/ 243659 h 918356"/>
              <a:gd name="connsiteX48" fmla="*/ 4981173 w 9517857"/>
              <a:gd name="connsiteY48" fmla="*/ 247103 h 918356"/>
              <a:gd name="connsiteX49" fmla="*/ 5060397 w 9517857"/>
              <a:gd name="connsiteY49" fmla="*/ 263688 h 918356"/>
              <a:gd name="connsiteX50" fmla="*/ 5252996 w 9517857"/>
              <a:gd name="connsiteY50" fmla="*/ 270655 h 918356"/>
              <a:gd name="connsiteX51" fmla="*/ 5358056 w 9517857"/>
              <a:gd name="connsiteY51" fmla="*/ 247248 h 918356"/>
              <a:gd name="connsiteX52" fmla="*/ 5426496 w 9517857"/>
              <a:gd name="connsiteY52" fmla="*/ 235142 h 918356"/>
              <a:gd name="connsiteX53" fmla="*/ 5497161 w 9517857"/>
              <a:gd name="connsiteY53" fmla="*/ 228808 h 918356"/>
              <a:gd name="connsiteX54" fmla="*/ 5826043 w 9517857"/>
              <a:gd name="connsiteY54" fmla="*/ 148073 h 918356"/>
              <a:gd name="connsiteX55" fmla="*/ 6007627 w 9517857"/>
              <a:gd name="connsiteY55" fmla="*/ 147126 h 918356"/>
              <a:gd name="connsiteX56" fmla="*/ 6080994 w 9517857"/>
              <a:gd name="connsiteY56" fmla="*/ 142938 h 918356"/>
              <a:gd name="connsiteX57" fmla="*/ 6194152 w 9517857"/>
              <a:gd name="connsiteY57" fmla="*/ 151772 h 918356"/>
              <a:gd name="connsiteX58" fmla="*/ 6281379 w 9517857"/>
              <a:gd name="connsiteY58" fmla="*/ 181626 h 918356"/>
              <a:gd name="connsiteX59" fmla="*/ 6489033 w 9517857"/>
              <a:gd name="connsiteY59" fmla="*/ 167648 h 918356"/>
              <a:gd name="connsiteX60" fmla="*/ 6544700 w 9517857"/>
              <a:gd name="connsiteY60" fmla="*/ 167161 h 918356"/>
              <a:gd name="connsiteX61" fmla="*/ 6648353 w 9517857"/>
              <a:gd name="connsiteY61" fmla="*/ 172250 h 918356"/>
              <a:gd name="connsiteX62" fmla="*/ 6736227 w 9517857"/>
              <a:gd name="connsiteY62" fmla="*/ 173216 h 918356"/>
              <a:gd name="connsiteX63" fmla="*/ 6977218 w 9517857"/>
              <a:gd name="connsiteY63" fmla="*/ 184289 h 918356"/>
              <a:gd name="connsiteX64" fmla="*/ 7065221 w 9517857"/>
              <a:gd name="connsiteY64" fmla="*/ 227531 h 918356"/>
              <a:gd name="connsiteX65" fmla="*/ 7358195 w 9517857"/>
              <a:gd name="connsiteY65" fmla="*/ 251740 h 918356"/>
              <a:gd name="connsiteX66" fmla="*/ 7565449 w 9517857"/>
              <a:gd name="connsiteY66" fmla="*/ 258950 h 918356"/>
              <a:gd name="connsiteX67" fmla="*/ 7599285 w 9517857"/>
              <a:gd name="connsiteY67" fmla="*/ 266021 h 918356"/>
              <a:gd name="connsiteX68" fmla="*/ 7644411 w 9517857"/>
              <a:gd name="connsiteY68" fmla="*/ 258986 h 918356"/>
              <a:gd name="connsiteX69" fmla="*/ 7825110 w 9517857"/>
              <a:gd name="connsiteY69" fmla="*/ 229109 h 918356"/>
              <a:gd name="connsiteX70" fmla="*/ 7965805 w 9517857"/>
              <a:gd name="connsiteY70" fmla="*/ 200355 h 918356"/>
              <a:gd name="connsiteX71" fmla="*/ 8147401 w 9517857"/>
              <a:gd name="connsiteY71" fmla="*/ 205617 h 918356"/>
              <a:gd name="connsiteX72" fmla="*/ 8256033 w 9517857"/>
              <a:gd name="connsiteY72" fmla="*/ 193713 h 918356"/>
              <a:gd name="connsiteX73" fmla="*/ 8410677 w 9517857"/>
              <a:gd name="connsiteY73" fmla="*/ 172167 h 918356"/>
              <a:gd name="connsiteX74" fmla="*/ 8617841 w 9517857"/>
              <a:gd name="connsiteY74" fmla="*/ 155167 h 918356"/>
              <a:gd name="connsiteX75" fmla="*/ 8715976 w 9517857"/>
              <a:gd name="connsiteY75" fmla="*/ 178374 h 918356"/>
              <a:gd name="connsiteX76" fmla="*/ 8778827 w 9517857"/>
              <a:gd name="connsiteY76" fmla="*/ 172936 h 918356"/>
              <a:gd name="connsiteX77" fmla="*/ 8855248 w 9517857"/>
              <a:gd name="connsiteY77" fmla="*/ 143149 h 918356"/>
              <a:gd name="connsiteX78" fmla="*/ 9010380 w 9517857"/>
              <a:gd name="connsiteY78" fmla="*/ 91891 h 918356"/>
              <a:gd name="connsiteX79" fmla="*/ 9110856 w 9517857"/>
              <a:gd name="connsiteY79" fmla="*/ 70997 h 918356"/>
              <a:gd name="connsiteX80" fmla="*/ 9268817 w 9517857"/>
              <a:gd name="connsiteY80" fmla="*/ 53082 h 918356"/>
              <a:gd name="connsiteX81" fmla="*/ 9316667 w 9517857"/>
              <a:gd name="connsiteY81" fmla="*/ 45047 h 918356"/>
              <a:gd name="connsiteX82" fmla="*/ 9428209 w 9517857"/>
              <a:gd name="connsiteY82" fmla="*/ 29923 h 918356"/>
              <a:gd name="connsiteX83" fmla="*/ 9488916 w 9517857"/>
              <a:gd name="connsiteY8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68918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820868 w 9517857"/>
              <a:gd name="connsiteY29" fmla="*/ 514160 h 918356"/>
              <a:gd name="connsiteX30" fmla="*/ 3073635 w 9517857"/>
              <a:gd name="connsiteY30" fmla="*/ 491294 h 918356"/>
              <a:gd name="connsiteX31" fmla="*/ 3222071 w 9517857"/>
              <a:gd name="connsiteY31" fmla="*/ 470559 h 918356"/>
              <a:gd name="connsiteX32" fmla="*/ 3274069 w 9517857"/>
              <a:gd name="connsiteY32" fmla="*/ 451605 h 918356"/>
              <a:gd name="connsiteX33" fmla="*/ 3349632 w 9517857"/>
              <a:gd name="connsiteY33" fmla="*/ 432583 h 918356"/>
              <a:gd name="connsiteX34" fmla="*/ 3479593 w 9517857"/>
              <a:gd name="connsiteY34" fmla="*/ 390437 h 918356"/>
              <a:gd name="connsiteX35" fmla="*/ 3651428 w 9517857"/>
              <a:gd name="connsiteY35" fmla="*/ 361807 h 918356"/>
              <a:gd name="connsiteX36" fmla="*/ 3844133 w 9517857"/>
              <a:gd name="connsiteY36" fmla="*/ 360648 h 918356"/>
              <a:gd name="connsiteX37" fmla="*/ 3933803 w 9517857"/>
              <a:gd name="connsiteY37" fmla="*/ 357315 h 918356"/>
              <a:gd name="connsiteX38" fmla="*/ 4266740 w 9517857"/>
              <a:gd name="connsiteY38" fmla="*/ 361454 h 918356"/>
              <a:gd name="connsiteX39" fmla="*/ 4430770 w 9517857"/>
              <a:gd name="connsiteY39" fmla="*/ 342643 h 918356"/>
              <a:gd name="connsiteX40" fmla="*/ 4512664 w 9517857"/>
              <a:gd name="connsiteY40" fmla="*/ 319948 h 918356"/>
              <a:gd name="connsiteX41" fmla="*/ 4616423 w 9517857"/>
              <a:gd name="connsiteY41" fmla="*/ 290914 h 918356"/>
              <a:gd name="connsiteX42" fmla="*/ 4689163 w 9517857"/>
              <a:gd name="connsiteY42" fmla="*/ 272812 h 918356"/>
              <a:gd name="connsiteX43" fmla="*/ 4783273 w 9517857"/>
              <a:gd name="connsiteY43" fmla="*/ 248463 h 918356"/>
              <a:gd name="connsiteX44" fmla="*/ 4836507 w 9517857"/>
              <a:gd name="connsiteY44" fmla="*/ 256788 h 918356"/>
              <a:gd name="connsiteX45" fmla="*/ 4892569 w 9517857"/>
              <a:gd name="connsiteY45" fmla="*/ 249933 h 918356"/>
              <a:gd name="connsiteX46" fmla="*/ 4896611 w 9517857"/>
              <a:gd name="connsiteY46" fmla="*/ 240448 h 918356"/>
              <a:gd name="connsiteX47" fmla="*/ 4917286 w 9517857"/>
              <a:gd name="connsiteY47" fmla="*/ 243659 h 918356"/>
              <a:gd name="connsiteX48" fmla="*/ 4981173 w 9517857"/>
              <a:gd name="connsiteY48" fmla="*/ 247103 h 918356"/>
              <a:gd name="connsiteX49" fmla="*/ 5060397 w 9517857"/>
              <a:gd name="connsiteY49" fmla="*/ 263688 h 918356"/>
              <a:gd name="connsiteX50" fmla="*/ 5252996 w 9517857"/>
              <a:gd name="connsiteY50" fmla="*/ 270655 h 918356"/>
              <a:gd name="connsiteX51" fmla="*/ 5358056 w 9517857"/>
              <a:gd name="connsiteY51" fmla="*/ 247248 h 918356"/>
              <a:gd name="connsiteX52" fmla="*/ 5426496 w 9517857"/>
              <a:gd name="connsiteY52" fmla="*/ 235142 h 918356"/>
              <a:gd name="connsiteX53" fmla="*/ 5497161 w 9517857"/>
              <a:gd name="connsiteY53" fmla="*/ 228808 h 918356"/>
              <a:gd name="connsiteX54" fmla="*/ 5826043 w 9517857"/>
              <a:gd name="connsiteY54" fmla="*/ 148073 h 918356"/>
              <a:gd name="connsiteX55" fmla="*/ 6007627 w 9517857"/>
              <a:gd name="connsiteY55" fmla="*/ 147126 h 918356"/>
              <a:gd name="connsiteX56" fmla="*/ 6080994 w 9517857"/>
              <a:gd name="connsiteY56" fmla="*/ 142938 h 918356"/>
              <a:gd name="connsiteX57" fmla="*/ 6194152 w 9517857"/>
              <a:gd name="connsiteY57" fmla="*/ 151772 h 918356"/>
              <a:gd name="connsiteX58" fmla="*/ 6281379 w 9517857"/>
              <a:gd name="connsiteY58" fmla="*/ 181626 h 918356"/>
              <a:gd name="connsiteX59" fmla="*/ 6489033 w 9517857"/>
              <a:gd name="connsiteY59" fmla="*/ 167648 h 918356"/>
              <a:gd name="connsiteX60" fmla="*/ 6544700 w 9517857"/>
              <a:gd name="connsiteY60" fmla="*/ 167161 h 918356"/>
              <a:gd name="connsiteX61" fmla="*/ 6648353 w 9517857"/>
              <a:gd name="connsiteY61" fmla="*/ 172250 h 918356"/>
              <a:gd name="connsiteX62" fmla="*/ 6736227 w 9517857"/>
              <a:gd name="connsiteY62" fmla="*/ 173216 h 918356"/>
              <a:gd name="connsiteX63" fmla="*/ 6977218 w 9517857"/>
              <a:gd name="connsiteY63" fmla="*/ 184289 h 918356"/>
              <a:gd name="connsiteX64" fmla="*/ 7065221 w 9517857"/>
              <a:gd name="connsiteY64" fmla="*/ 227531 h 918356"/>
              <a:gd name="connsiteX65" fmla="*/ 7358195 w 9517857"/>
              <a:gd name="connsiteY65" fmla="*/ 251740 h 918356"/>
              <a:gd name="connsiteX66" fmla="*/ 7565449 w 9517857"/>
              <a:gd name="connsiteY66" fmla="*/ 258950 h 918356"/>
              <a:gd name="connsiteX67" fmla="*/ 7599285 w 9517857"/>
              <a:gd name="connsiteY67" fmla="*/ 266021 h 918356"/>
              <a:gd name="connsiteX68" fmla="*/ 7644411 w 9517857"/>
              <a:gd name="connsiteY68" fmla="*/ 258986 h 918356"/>
              <a:gd name="connsiteX69" fmla="*/ 7825110 w 9517857"/>
              <a:gd name="connsiteY69" fmla="*/ 229109 h 918356"/>
              <a:gd name="connsiteX70" fmla="*/ 7965805 w 9517857"/>
              <a:gd name="connsiteY70" fmla="*/ 200355 h 918356"/>
              <a:gd name="connsiteX71" fmla="*/ 8147401 w 9517857"/>
              <a:gd name="connsiteY71" fmla="*/ 205617 h 918356"/>
              <a:gd name="connsiteX72" fmla="*/ 8256033 w 9517857"/>
              <a:gd name="connsiteY72" fmla="*/ 193713 h 918356"/>
              <a:gd name="connsiteX73" fmla="*/ 8410677 w 9517857"/>
              <a:gd name="connsiteY73" fmla="*/ 172167 h 918356"/>
              <a:gd name="connsiteX74" fmla="*/ 8617841 w 9517857"/>
              <a:gd name="connsiteY74" fmla="*/ 155167 h 918356"/>
              <a:gd name="connsiteX75" fmla="*/ 8715976 w 9517857"/>
              <a:gd name="connsiteY75" fmla="*/ 178374 h 918356"/>
              <a:gd name="connsiteX76" fmla="*/ 8778827 w 9517857"/>
              <a:gd name="connsiteY76" fmla="*/ 172936 h 918356"/>
              <a:gd name="connsiteX77" fmla="*/ 8855248 w 9517857"/>
              <a:gd name="connsiteY77" fmla="*/ 143149 h 918356"/>
              <a:gd name="connsiteX78" fmla="*/ 9010380 w 9517857"/>
              <a:gd name="connsiteY78" fmla="*/ 91891 h 918356"/>
              <a:gd name="connsiteX79" fmla="*/ 9110856 w 9517857"/>
              <a:gd name="connsiteY79" fmla="*/ 70997 h 918356"/>
              <a:gd name="connsiteX80" fmla="*/ 9268817 w 9517857"/>
              <a:gd name="connsiteY80" fmla="*/ 53082 h 918356"/>
              <a:gd name="connsiteX81" fmla="*/ 9316667 w 9517857"/>
              <a:gd name="connsiteY81" fmla="*/ 45047 h 918356"/>
              <a:gd name="connsiteX82" fmla="*/ 9428209 w 9517857"/>
              <a:gd name="connsiteY82" fmla="*/ 29923 h 918356"/>
              <a:gd name="connsiteX83" fmla="*/ 9488916 w 9517857"/>
              <a:gd name="connsiteY8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68918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820868 w 9517857"/>
              <a:gd name="connsiteY29" fmla="*/ 514160 h 918356"/>
              <a:gd name="connsiteX30" fmla="*/ 3073635 w 9517857"/>
              <a:gd name="connsiteY30" fmla="*/ 491294 h 918356"/>
              <a:gd name="connsiteX31" fmla="*/ 3222071 w 9517857"/>
              <a:gd name="connsiteY31" fmla="*/ 470559 h 918356"/>
              <a:gd name="connsiteX32" fmla="*/ 3274069 w 9517857"/>
              <a:gd name="connsiteY32" fmla="*/ 451605 h 918356"/>
              <a:gd name="connsiteX33" fmla="*/ 3349632 w 9517857"/>
              <a:gd name="connsiteY33" fmla="*/ 432583 h 918356"/>
              <a:gd name="connsiteX34" fmla="*/ 3479593 w 9517857"/>
              <a:gd name="connsiteY34" fmla="*/ 390437 h 918356"/>
              <a:gd name="connsiteX35" fmla="*/ 3651428 w 9517857"/>
              <a:gd name="connsiteY35" fmla="*/ 361807 h 918356"/>
              <a:gd name="connsiteX36" fmla="*/ 3844133 w 9517857"/>
              <a:gd name="connsiteY36" fmla="*/ 360648 h 918356"/>
              <a:gd name="connsiteX37" fmla="*/ 3933803 w 9517857"/>
              <a:gd name="connsiteY37" fmla="*/ 357315 h 918356"/>
              <a:gd name="connsiteX38" fmla="*/ 4266740 w 9517857"/>
              <a:gd name="connsiteY38" fmla="*/ 361454 h 918356"/>
              <a:gd name="connsiteX39" fmla="*/ 4430770 w 9517857"/>
              <a:gd name="connsiteY39" fmla="*/ 342643 h 918356"/>
              <a:gd name="connsiteX40" fmla="*/ 4512664 w 9517857"/>
              <a:gd name="connsiteY40" fmla="*/ 319948 h 918356"/>
              <a:gd name="connsiteX41" fmla="*/ 4616423 w 9517857"/>
              <a:gd name="connsiteY41" fmla="*/ 290914 h 918356"/>
              <a:gd name="connsiteX42" fmla="*/ 4689163 w 9517857"/>
              <a:gd name="connsiteY42" fmla="*/ 272812 h 918356"/>
              <a:gd name="connsiteX43" fmla="*/ 4783273 w 9517857"/>
              <a:gd name="connsiteY43" fmla="*/ 248463 h 918356"/>
              <a:gd name="connsiteX44" fmla="*/ 4836507 w 9517857"/>
              <a:gd name="connsiteY44" fmla="*/ 256788 h 918356"/>
              <a:gd name="connsiteX45" fmla="*/ 4892569 w 9517857"/>
              <a:gd name="connsiteY45" fmla="*/ 249933 h 918356"/>
              <a:gd name="connsiteX46" fmla="*/ 4896611 w 9517857"/>
              <a:gd name="connsiteY46" fmla="*/ 240448 h 918356"/>
              <a:gd name="connsiteX47" fmla="*/ 4917286 w 9517857"/>
              <a:gd name="connsiteY47" fmla="*/ 243659 h 918356"/>
              <a:gd name="connsiteX48" fmla="*/ 4981173 w 9517857"/>
              <a:gd name="connsiteY48" fmla="*/ 247103 h 918356"/>
              <a:gd name="connsiteX49" fmla="*/ 5060397 w 9517857"/>
              <a:gd name="connsiteY49" fmla="*/ 263688 h 918356"/>
              <a:gd name="connsiteX50" fmla="*/ 5252996 w 9517857"/>
              <a:gd name="connsiteY50" fmla="*/ 270655 h 918356"/>
              <a:gd name="connsiteX51" fmla="*/ 5358056 w 9517857"/>
              <a:gd name="connsiteY51" fmla="*/ 247248 h 918356"/>
              <a:gd name="connsiteX52" fmla="*/ 5426496 w 9517857"/>
              <a:gd name="connsiteY52" fmla="*/ 235142 h 918356"/>
              <a:gd name="connsiteX53" fmla="*/ 5497161 w 9517857"/>
              <a:gd name="connsiteY53" fmla="*/ 228808 h 918356"/>
              <a:gd name="connsiteX54" fmla="*/ 5826043 w 9517857"/>
              <a:gd name="connsiteY54" fmla="*/ 148073 h 918356"/>
              <a:gd name="connsiteX55" fmla="*/ 6007627 w 9517857"/>
              <a:gd name="connsiteY55" fmla="*/ 147126 h 918356"/>
              <a:gd name="connsiteX56" fmla="*/ 6080994 w 9517857"/>
              <a:gd name="connsiteY56" fmla="*/ 142938 h 918356"/>
              <a:gd name="connsiteX57" fmla="*/ 6194152 w 9517857"/>
              <a:gd name="connsiteY57" fmla="*/ 151772 h 918356"/>
              <a:gd name="connsiteX58" fmla="*/ 6281379 w 9517857"/>
              <a:gd name="connsiteY58" fmla="*/ 181626 h 918356"/>
              <a:gd name="connsiteX59" fmla="*/ 6489033 w 9517857"/>
              <a:gd name="connsiteY59" fmla="*/ 167648 h 918356"/>
              <a:gd name="connsiteX60" fmla="*/ 6544700 w 9517857"/>
              <a:gd name="connsiteY60" fmla="*/ 167161 h 918356"/>
              <a:gd name="connsiteX61" fmla="*/ 6648353 w 9517857"/>
              <a:gd name="connsiteY61" fmla="*/ 172250 h 918356"/>
              <a:gd name="connsiteX62" fmla="*/ 6736227 w 9517857"/>
              <a:gd name="connsiteY62" fmla="*/ 173216 h 918356"/>
              <a:gd name="connsiteX63" fmla="*/ 6977218 w 9517857"/>
              <a:gd name="connsiteY63" fmla="*/ 184289 h 918356"/>
              <a:gd name="connsiteX64" fmla="*/ 7065221 w 9517857"/>
              <a:gd name="connsiteY64" fmla="*/ 227531 h 918356"/>
              <a:gd name="connsiteX65" fmla="*/ 7358195 w 9517857"/>
              <a:gd name="connsiteY65" fmla="*/ 251740 h 918356"/>
              <a:gd name="connsiteX66" fmla="*/ 7565449 w 9517857"/>
              <a:gd name="connsiteY66" fmla="*/ 258950 h 918356"/>
              <a:gd name="connsiteX67" fmla="*/ 7599285 w 9517857"/>
              <a:gd name="connsiteY67" fmla="*/ 266021 h 918356"/>
              <a:gd name="connsiteX68" fmla="*/ 7644411 w 9517857"/>
              <a:gd name="connsiteY68" fmla="*/ 258986 h 918356"/>
              <a:gd name="connsiteX69" fmla="*/ 7825110 w 9517857"/>
              <a:gd name="connsiteY69" fmla="*/ 229109 h 918356"/>
              <a:gd name="connsiteX70" fmla="*/ 7965805 w 9517857"/>
              <a:gd name="connsiteY70" fmla="*/ 200355 h 918356"/>
              <a:gd name="connsiteX71" fmla="*/ 8147401 w 9517857"/>
              <a:gd name="connsiteY71" fmla="*/ 205617 h 918356"/>
              <a:gd name="connsiteX72" fmla="*/ 8256033 w 9517857"/>
              <a:gd name="connsiteY72" fmla="*/ 193713 h 918356"/>
              <a:gd name="connsiteX73" fmla="*/ 8410677 w 9517857"/>
              <a:gd name="connsiteY73" fmla="*/ 172167 h 918356"/>
              <a:gd name="connsiteX74" fmla="*/ 8617841 w 9517857"/>
              <a:gd name="connsiteY74" fmla="*/ 155167 h 918356"/>
              <a:gd name="connsiteX75" fmla="*/ 8715976 w 9517857"/>
              <a:gd name="connsiteY75" fmla="*/ 178374 h 918356"/>
              <a:gd name="connsiteX76" fmla="*/ 8778827 w 9517857"/>
              <a:gd name="connsiteY76" fmla="*/ 172936 h 918356"/>
              <a:gd name="connsiteX77" fmla="*/ 8855248 w 9517857"/>
              <a:gd name="connsiteY77" fmla="*/ 143149 h 918356"/>
              <a:gd name="connsiteX78" fmla="*/ 9010380 w 9517857"/>
              <a:gd name="connsiteY78" fmla="*/ 91891 h 918356"/>
              <a:gd name="connsiteX79" fmla="*/ 9110856 w 9517857"/>
              <a:gd name="connsiteY79" fmla="*/ 70997 h 918356"/>
              <a:gd name="connsiteX80" fmla="*/ 9268817 w 9517857"/>
              <a:gd name="connsiteY80" fmla="*/ 53082 h 918356"/>
              <a:gd name="connsiteX81" fmla="*/ 9316667 w 9517857"/>
              <a:gd name="connsiteY81" fmla="*/ 45047 h 918356"/>
              <a:gd name="connsiteX82" fmla="*/ 9428209 w 9517857"/>
              <a:gd name="connsiteY82" fmla="*/ 29923 h 918356"/>
              <a:gd name="connsiteX83" fmla="*/ 9488916 w 9517857"/>
              <a:gd name="connsiteY8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68918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820868 w 9517857"/>
              <a:gd name="connsiteY29" fmla="*/ 514160 h 918356"/>
              <a:gd name="connsiteX30" fmla="*/ 3073635 w 9517857"/>
              <a:gd name="connsiteY30" fmla="*/ 491294 h 918356"/>
              <a:gd name="connsiteX31" fmla="*/ 3222071 w 9517857"/>
              <a:gd name="connsiteY31" fmla="*/ 470559 h 918356"/>
              <a:gd name="connsiteX32" fmla="*/ 3274069 w 9517857"/>
              <a:gd name="connsiteY32" fmla="*/ 451605 h 918356"/>
              <a:gd name="connsiteX33" fmla="*/ 3349632 w 9517857"/>
              <a:gd name="connsiteY33" fmla="*/ 432583 h 918356"/>
              <a:gd name="connsiteX34" fmla="*/ 3479593 w 9517857"/>
              <a:gd name="connsiteY34" fmla="*/ 390437 h 918356"/>
              <a:gd name="connsiteX35" fmla="*/ 3651428 w 9517857"/>
              <a:gd name="connsiteY35" fmla="*/ 361807 h 918356"/>
              <a:gd name="connsiteX36" fmla="*/ 3844133 w 9517857"/>
              <a:gd name="connsiteY36" fmla="*/ 360648 h 918356"/>
              <a:gd name="connsiteX37" fmla="*/ 3933803 w 9517857"/>
              <a:gd name="connsiteY37" fmla="*/ 357315 h 918356"/>
              <a:gd name="connsiteX38" fmla="*/ 4266740 w 9517857"/>
              <a:gd name="connsiteY38" fmla="*/ 361454 h 918356"/>
              <a:gd name="connsiteX39" fmla="*/ 4430770 w 9517857"/>
              <a:gd name="connsiteY39" fmla="*/ 342643 h 918356"/>
              <a:gd name="connsiteX40" fmla="*/ 4512664 w 9517857"/>
              <a:gd name="connsiteY40" fmla="*/ 319948 h 918356"/>
              <a:gd name="connsiteX41" fmla="*/ 4616423 w 9517857"/>
              <a:gd name="connsiteY41" fmla="*/ 290914 h 918356"/>
              <a:gd name="connsiteX42" fmla="*/ 4689163 w 9517857"/>
              <a:gd name="connsiteY42" fmla="*/ 272812 h 918356"/>
              <a:gd name="connsiteX43" fmla="*/ 4783273 w 9517857"/>
              <a:gd name="connsiteY43" fmla="*/ 248463 h 918356"/>
              <a:gd name="connsiteX44" fmla="*/ 4836507 w 9517857"/>
              <a:gd name="connsiteY44" fmla="*/ 256788 h 918356"/>
              <a:gd name="connsiteX45" fmla="*/ 4892569 w 9517857"/>
              <a:gd name="connsiteY45" fmla="*/ 249933 h 918356"/>
              <a:gd name="connsiteX46" fmla="*/ 4896611 w 9517857"/>
              <a:gd name="connsiteY46" fmla="*/ 240448 h 918356"/>
              <a:gd name="connsiteX47" fmla="*/ 4917286 w 9517857"/>
              <a:gd name="connsiteY47" fmla="*/ 243659 h 918356"/>
              <a:gd name="connsiteX48" fmla="*/ 4981173 w 9517857"/>
              <a:gd name="connsiteY48" fmla="*/ 247103 h 918356"/>
              <a:gd name="connsiteX49" fmla="*/ 5060397 w 9517857"/>
              <a:gd name="connsiteY49" fmla="*/ 263688 h 918356"/>
              <a:gd name="connsiteX50" fmla="*/ 5252996 w 9517857"/>
              <a:gd name="connsiteY50" fmla="*/ 270655 h 918356"/>
              <a:gd name="connsiteX51" fmla="*/ 5358056 w 9517857"/>
              <a:gd name="connsiteY51" fmla="*/ 247248 h 918356"/>
              <a:gd name="connsiteX52" fmla="*/ 5426496 w 9517857"/>
              <a:gd name="connsiteY52" fmla="*/ 235142 h 918356"/>
              <a:gd name="connsiteX53" fmla="*/ 5497161 w 9517857"/>
              <a:gd name="connsiteY53" fmla="*/ 228808 h 918356"/>
              <a:gd name="connsiteX54" fmla="*/ 5826043 w 9517857"/>
              <a:gd name="connsiteY54" fmla="*/ 148073 h 918356"/>
              <a:gd name="connsiteX55" fmla="*/ 6007627 w 9517857"/>
              <a:gd name="connsiteY55" fmla="*/ 147126 h 918356"/>
              <a:gd name="connsiteX56" fmla="*/ 6080994 w 9517857"/>
              <a:gd name="connsiteY56" fmla="*/ 142938 h 918356"/>
              <a:gd name="connsiteX57" fmla="*/ 6194152 w 9517857"/>
              <a:gd name="connsiteY57" fmla="*/ 151772 h 918356"/>
              <a:gd name="connsiteX58" fmla="*/ 6281379 w 9517857"/>
              <a:gd name="connsiteY58" fmla="*/ 181626 h 918356"/>
              <a:gd name="connsiteX59" fmla="*/ 6489033 w 9517857"/>
              <a:gd name="connsiteY59" fmla="*/ 167648 h 918356"/>
              <a:gd name="connsiteX60" fmla="*/ 6544700 w 9517857"/>
              <a:gd name="connsiteY60" fmla="*/ 167161 h 918356"/>
              <a:gd name="connsiteX61" fmla="*/ 6648353 w 9517857"/>
              <a:gd name="connsiteY61" fmla="*/ 172250 h 918356"/>
              <a:gd name="connsiteX62" fmla="*/ 6736227 w 9517857"/>
              <a:gd name="connsiteY62" fmla="*/ 173216 h 918356"/>
              <a:gd name="connsiteX63" fmla="*/ 6977218 w 9517857"/>
              <a:gd name="connsiteY63" fmla="*/ 184289 h 918356"/>
              <a:gd name="connsiteX64" fmla="*/ 7065221 w 9517857"/>
              <a:gd name="connsiteY64" fmla="*/ 227531 h 918356"/>
              <a:gd name="connsiteX65" fmla="*/ 7358195 w 9517857"/>
              <a:gd name="connsiteY65" fmla="*/ 251740 h 918356"/>
              <a:gd name="connsiteX66" fmla="*/ 7565449 w 9517857"/>
              <a:gd name="connsiteY66" fmla="*/ 258950 h 918356"/>
              <a:gd name="connsiteX67" fmla="*/ 7599285 w 9517857"/>
              <a:gd name="connsiteY67" fmla="*/ 266021 h 918356"/>
              <a:gd name="connsiteX68" fmla="*/ 7644411 w 9517857"/>
              <a:gd name="connsiteY68" fmla="*/ 258986 h 918356"/>
              <a:gd name="connsiteX69" fmla="*/ 7825110 w 9517857"/>
              <a:gd name="connsiteY69" fmla="*/ 229109 h 918356"/>
              <a:gd name="connsiteX70" fmla="*/ 7965805 w 9517857"/>
              <a:gd name="connsiteY70" fmla="*/ 200355 h 918356"/>
              <a:gd name="connsiteX71" fmla="*/ 8147401 w 9517857"/>
              <a:gd name="connsiteY71" fmla="*/ 205617 h 918356"/>
              <a:gd name="connsiteX72" fmla="*/ 8256033 w 9517857"/>
              <a:gd name="connsiteY72" fmla="*/ 193713 h 918356"/>
              <a:gd name="connsiteX73" fmla="*/ 8410677 w 9517857"/>
              <a:gd name="connsiteY73" fmla="*/ 172167 h 918356"/>
              <a:gd name="connsiteX74" fmla="*/ 8617841 w 9517857"/>
              <a:gd name="connsiteY74" fmla="*/ 155167 h 918356"/>
              <a:gd name="connsiteX75" fmla="*/ 8715976 w 9517857"/>
              <a:gd name="connsiteY75" fmla="*/ 178374 h 918356"/>
              <a:gd name="connsiteX76" fmla="*/ 8778827 w 9517857"/>
              <a:gd name="connsiteY76" fmla="*/ 172936 h 918356"/>
              <a:gd name="connsiteX77" fmla="*/ 8855248 w 9517857"/>
              <a:gd name="connsiteY77" fmla="*/ 143149 h 918356"/>
              <a:gd name="connsiteX78" fmla="*/ 9010380 w 9517857"/>
              <a:gd name="connsiteY78" fmla="*/ 91891 h 918356"/>
              <a:gd name="connsiteX79" fmla="*/ 9110856 w 9517857"/>
              <a:gd name="connsiteY79" fmla="*/ 70997 h 918356"/>
              <a:gd name="connsiteX80" fmla="*/ 9268817 w 9517857"/>
              <a:gd name="connsiteY80" fmla="*/ 53082 h 918356"/>
              <a:gd name="connsiteX81" fmla="*/ 9316667 w 9517857"/>
              <a:gd name="connsiteY81" fmla="*/ 45047 h 918356"/>
              <a:gd name="connsiteX82" fmla="*/ 9428209 w 9517857"/>
              <a:gd name="connsiteY82" fmla="*/ 29923 h 918356"/>
              <a:gd name="connsiteX83" fmla="*/ 9488916 w 9517857"/>
              <a:gd name="connsiteY8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68918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820868 w 9517857"/>
              <a:gd name="connsiteY29" fmla="*/ 514160 h 918356"/>
              <a:gd name="connsiteX30" fmla="*/ 3073635 w 9517857"/>
              <a:gd name="connsiteY30" fmla="*/ 491294 h 918356"/>
              <a:gd name="connsiteX31" fmla="*/ 3222071 w 9517857"/>
              <a:gd name="connsiteY31" fmla="*/ 470559 h 918356"/>
              <a:gd name="connsiteX32" fmla="*/ 3274069 w 9517857"/>
              <a:gd name="connsiteY32" fmla="*/ 451605 h 918356"/>
              <a:gd name="connsiteX33" fmla="*/ 3349632 w 9517857"/>
              <a:gd name="connsiteY33" fmla="*/ 432583 h 918356"/>
              <a:gd name="connsiteX34" fmla="*/ 3479593 w 9517857"/>
              <a:gd name="connsiteY34" fmla="*/ 390437 h 918356"/>
              <a:gd name="connsiteX35" fmla="*/ 3651428 w 9517857"/>
              <a:gd name="connsiteY35" fmla="*/ 361807 h 918356"/>
              <a:gd name="connsiteX36" fmla="*/ 3844133 w 9517857"/>
              <a:gd name="connsiteY36" fmla="*/ 360648 h 918356"/>
              <a:gd name="connsiteX37" fmla="*/ 3933803 w 9517857"/>
              <a:gd name="connsiteY37" fmla="*/ 357315 h 918356"/>
              <a:gd name="connsiteX38" fmla="*/ 4266740 w 9517857"/>
              <a:gd name="connsiteY38" fmla="*/ 361454 h 918356"/>
              <a:gd name="connsiteX39" fmla="*/ 4430770 w 9517857"/>
              <a:gd name="connsiteY39" fmla="*/ 342643 h 918356"/>
              <a:gd name="connsiteX40" fmla="*/ 4512664 w 9517857"/>
              <a:gd name="connsiteY40" fmla="*/ 319948 h 918356"/>
              <a:gd name="connsiteX41" fmla="*/ 4616423 w 9517857"/>
              <a:gd name="connsiteY41" fmla="*/ 290914 h 918356"/>
              <a:gd name="connsiteX42" fmla="*/ 4689163 w 9517857"/>
              <a:gd name="connsiteY42" fmla="*/ 272812 h 918356"/>
              <a:gd name="connsiteX43" fmla="*/ 4783273 w 9517857"/>
              <a:gd name="connsiteY43" fmla="*/ 248463 h 918356"/>
              <a:gd name="connsiteX44" fmla="*/ 4836507 w 9517857"/>
              <a:gd name="connsiteY44" fmla="*/ 256788 h 918356"/>
              <a:gd name="connsiteX45" fmla="*/ 4892569 w 9517857"/>
              <a:gd name="connsiteY45" fmla="*/ 249933 h 918356"/>
              <a:gd name="connsiteX46" fmla="*/ 4896611 w 9517857"/>
              <a:gd name="connsiteY46" fmla="*/ 240448 h 918356"/>
              <a:gd name="connsiteX47" fmla="*/ 4917286 w 9517857"/>
              <a:gd name="connsiteY47" fmla="*/ 243659 h 918356"/>
              <a:gd name="connsiteX48" fmla="*/ 4981173 w 9517857"/>
              <a:gd name="connsiteY48" fmla="*/ 247103 h 918356"/>
              <a:gd name="connsiteX49" fmla="*/ 5060397 w 9517857"/>
              <a:gd name="connsiteY49" fmla="*/ 263688 h 918356"/>
              <a:gd name="connsiteX50" fmla="*/ 5252996 w 9517857"/>
              <a:gd name="connsiteY50" fmla="*/ 270655 h 918356"/>
              <a:gd name="connsiteX51" fmla="*/ 5358056 w 9517857"/>
              <a:gd name="connsiteY51" fmla="*/ 247248 h 918356"/>
              <a:gd name="connsiteX52" fmla="*/ 5426496 w 9517857"/>
              <a:gd name="connsiteY52" fmla="*/ 235142 h 918356"/>
              <a:gd name="connsiteX53" fmla="*/ 5497161 w 9517857"/>
              <a:gd name="connsiteY53" fmla="*/ 228808 h 918356"/>
              <a:gd name="connsiteX54" fmla="*/ 5826043 w 9517857"/>
              <a:gd name="connsiteY54" fmla="*/ 148073 h 918356"/>
              <a:gd name="connsiteX55" fmla="*/ 6007627 w 9517857"/>
              <a:gd name="connsiteY55" fmla="*/ 147126 h 918356"/>
              <a:gd name="connsiteX56" fmla="*/ 6080994 w 9517857"/>
              <a:gd name="connsiteY56" fmla="*/ 142938 h 918356"/>
              <a:gd name="connsiteX57" fmla="*/ 6194152 w 9517857"/>
              <a:gd name="connsiteY57" fmla="*/ 151772 h 918356"/>
              <a:gd name="connsiteX58" fmla="*/ 6281379 w 9517857"/>
              <a:gd name="connsiteY58" fmla="*/ 181626 h 918356"/>
              <a:gd name="connsiteX59" fmla="*/ 6489033 w 9517857"/>
              <a:gd name="connsiteY59" fmla="*/ 167648 h 918356"/>
              <a:gd name="connsiteX60" fmla="*/ 6544700 w 9517857"/>
              <a:gd name="connsiteY60" fmla="*/ 167161 h 918356"/>
              <a:gd name="connsiteX61" fmla="*/ 6648353 w 9517857"/>
              <a:gd name="connsiteY61" fmla="*/ 172250 h 918356"/>
              <a:gd name="connsiteX62" fmla="*/ 6736227 w 9517857"/>
              <a:gd name="connsiteY62" fmla="*/ 173216 h 918356"/>
              <a:gd name="connsiteX63" fmla="*/ 6977218 w 9517857"/>
              <a:gd name="connsiteY63" fmla="*/ 184289 h 918356"/>
              <a:gd name="connsiteX64" fmla="*/ 7065221 w 9517857"/>
              <a:gd name="connsiteY64" fmla="*/ 227531 h 918356"/>
              <a:gd name="connsiteX65" fmla="*/ 7358195 w 9517857"/>
              <a:gd name="connsiteY65" fmla="*/ 251740 h 918356"/>
              <a:gd name="connsiteX66" fmla="*/ 7565449 w 9517857"/>
              <a:gd name="connsiteY66" fmla="*/ 258950 h 918356"/>
              <a:gd name="connsiteX67" fmla="*/ 7599285 w 9517857"/>
              <a:gd name="connsiteY67" fmla="*/ 266021 h 918356"/>
              <a:gd name="connsiteX68" fmla="*/ 7644411 w 9517857"/>
              <a:gd name="connsiteY68" fmla="*/ 258986 h 918356"/>
              <a:gd name="connsiteX69" fmla="*/ 7825110 w 9517857"/>
              <a:gd name="connsiteY69" fmla="*/ 229109 h 918356"/>
              <a:gd name="connsiteX70" fmla="*/ 7965805 w 9517857"/>
              <a:gd name="connsiteY70" fmla="*/ 200355 h 918356"/>
              <a:gd name="connsiteX71" fmla="*/ 8147401 w 9517857"/>
              <a:gd name="connsiteY71" fmla="*/ 205617 h 918356"/>
              <a:gd name="connsiteX72" fmla="*/ 8256033 w 9517857"/>
              <a:gd name="connsiteY72" fmla="*/ 193713 h 918356"/>
              <a:gd name="connsiteX73" fmla="*/ 8410677 w 9517857"/>
              <a:gd name="connsiteY73" fmla="*/ 172167 h 918356"/>
              <a:gd name="connsiteX74" fmla="*/ 8614948 w 9517857"/>
              <a:gd name="connsiteY74" fmla="*/ 168247 h 918356"/>
              <a:gd name="connsiteX75" fmla="*/ 8715976 w 9517857"/>
              <a:gd name="connsiteY75" fmla="*/ 178374 h 918356"/>
              <a:gd name="connsiteX76" fmla="*/ 8778827 w 9517857"/>
              <a:gd name="connsiteY76" fmla="*/ 172936 h 918356"/>
              <a:gd name="connsiteX77" fmla="*/ 8855248 w 9517857"/>
              <a:gd name="connsiteY77" fmla="*/ 143149 h 918356"/>
              <a:gd name="connsiteX78" fmla="*/ 9010380 w 9517857"/>
              <a:gd name="connsiteY78" fmla="*/ 91891 h 918356"/>
              <a:gd name="connsiteX79" fmla="*/ 9110856 w 9517857"/>
              <a:gd name="connsiteY79" fmla="*/ 70997 h 918356"/>
              <a:gd name="connsiteX80" fmla="*/ 9268817 w 9517857"/>
              <a:gd name="connsiteY80" fmla="*/ 53082 h 918356"/>
              <a:gd name="connsiteX81" fmla="*/ 9316667 w 9517857"/>
              <a:gd name="connsiteY81" fmla="*/ 45047 h 918356"/>
              <a:gd name="connsiteX82" fmla="*/ 9428209 w 9517857"/>
              <a:gd name="connsiteY82" fmla="*/ 29923 h 918356"/>
              <a:gd name="connsiteX83" fmla="*/ 9488916 w 9517857"/>
              <a:gd name="connsiteY8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68918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820868 w 9517857"/>
              <a:gd name="connsiteY29" fmla="*/ 514160 h 918356"/>
              <a:gd name="connsiteX30" fmla="*/ 3073635 w 9517857"/>
              <a:gd name="connsiteY30" fmla="*/ 491294 h 918356"/>
              <a:gd name="connsiteX31" fmla="*/ 3222071 w 9517857"/>
              <a:gd name="connsiteY31" fmla="*/ 470559 h 918356"/>
              <a:gd name="connsiteX32" fmla="*/ 3274069 w 9517857"/>
              <a:gd name="connsiteY32" fmla="*/ 451605 h 918356"/>
              <a:gd name="connsiteX33" fmla="*/ 3349632 w 9517857"/>
              <a:gd name="connsiteY33" fmla="*/ 432583 h 918356"/>
              <a:gd name="connsiteX34" fmla="*/ 3479593 w 9517857"/>
              <a:gd name="connsiteY34" fmla="*/ 390437 h 918356"/>
              <a:gd name="connsiteX35" fmla="*/ 3651428 w 9517857"/>
              <a:gd name="connsiteY35" fmla="*/ 361807 h 918356"/>
              <a:gd name="connsiteX36" fmla="*/ 3844133 w 9517857"/>
              <a:gd name="connsiteY36" fmla="*/ 360648 h 918356"/>
              <a:gd name="connsiteX37" fmla="*/ 3933803 w 9517857"/>
              <a:gd name="connsiteY37" fmla="*/ 357315 h 918356"/>
              <a:gd name="connsiteX38" fmla="*/ 4266740 w 9517857"/>
              <a:gd name="connsiteY38" fmla="*/ 361454 h 918356"/>
              <a:gd name="connsiteX39" fmla="*/ 4430770 w 9517857"/>
              <a:gd name="connsiteY39" fmla="*/ 342643 h 918356"/>
              <a:gd name="connsiteX40" fmla="*/ 4512664 w 9517857"/>
              <a:gd name="connsiteY40" fmla="*/ 319948 h 918356"/>
              <a:gd name="connsiteX41" fmla="*/ 4616423 w 9517857"/>
              <a:gd name="connsiteY41" fmla="*/ 290914 h 918356"/>
              <a:gd name="connsiteX42" fmla="*/ 4689163 w 9517857"/>
              <a:gd name="connsiteY42" fmla="*/ 272812 h 918356"/>
              <a:gd name="connsiteX43" fmla="*/ 4783273 w 9517857"/>
              <a:gd name="connsiteY43" fmla="*/ 248463 h 918356"/>
              <a:gd name="connsiteX44" fmla="*/ 4836507 w 9517857"/>
              <a:gd name="connsiteY44" fmla="*/ 256788 h 918356"/>
              <a:gd name="connsiteX45" fmla="*/ 4892569 w 9517857"/>
              <a:gd name="connsiteY45" fmla="*/ 249933 h 918356"/>
              <a:gd name="connsiteX46" fmla="*/ 4896611 w 9517857"/>
              <a:gd name="connsiteY46" fmla="*/ 240448 h 918356"/>
              <a:gd name="connsiteX47" fmla="*/ 4917286 w 9517857"/>
              <a:gd name="connsiteY47" fmla="*/ 243659 h 918356"/>
              <a:gd name="connsiteX48" fmla="*/ 4981173 w 9517857"/>
              <a:gd name="connsiteY48" fmla="*/ 247103 h 918356"/>
              <a:gd name="connsiteX49" fmla="*/ 5060397 w 9517857"/>
              <a:gd name="connsiteY49" fmla="*/ 263688 h 918356"/>
              <a:gd name="connsiteX50" fmla="*/ 5252996 w 9517857"/>
              <a:gd name="connsiteY50" fmla="*/ 270655 h 918356"/>
              <a:gd name="connsiteX51" fmla="*/ 5358056 w 9517857"/>
              <a:gd name="connsiteY51" fmla="*/ 247248 h 918356"/>
              <a:gd name="connsiteX52" fmla="*/ 5426496 w 9517857"/>
              <a:gd name="connsiteY52" fmla="*/ 235142 h 918356"/>
              <a:gd name="connsiteX53" fmla="*/ 5497161 w 9517857"/>
              <a:gd name="connsiteY53" fmla="*/ 228808 h 918356"/>
              <a:gd name="connsiteX54" fmla="*/ 5826043 w 9517857"/>
              <a:gd name="connsiteY54" fmla="*/ 148073 h 918356"/>
              <a:gd name="connsiteX55" fmla="*/ 6007627 w 9517857"/>
              <a:gd name="connsiteY55" fmla="*/ 147126 h 918356"/>
              <a:gd name="connsiteX56" fmla="*/ 6080994 w 9517857"/>
              <a:gd name="connsiteY56" fmla="*/ 142938 h 918356"/>
              <a:gd name="connsiteX57" fmla="*/ 6194152 w 9517857"/>
              <a:gd name="connsiteY57" fmla="*/ 151772 h 918356"/>
              <a:gd name="connsiteX58" fmla="*/ 6281379 w 9517857"/>
              <a:gd name="connsiteY58" fmla="*/ 181626 h 918356"/>
              <a:gd name="connsiteX59" fmla="*/ 6489033 w 9517857"/>
              <a:gd name="connsiteY59" fmla="*/ 167648 h 918356"/>
              <a:gd name="connsiteX60" fmla="*/ 6544700 w 9517857"/>
              <a:gd name="connsiteY60" fmla="*/ 167161 h 918356"/>
              <a:gd name="connsiteX61" fmla="*/ 6648353 w 9517857"/>
              <a:gd name="connsiteY61" fmla="*/ 172250 h 918356"/>
              <a:gd name="connsiteX62" fmla="*/ 6736227 w 9517857"/>
              <a:gd name="connsiteY62" fmla="*/ 173216 h 918356"/>
              <a:gd name="connsiteX63" fmla="*/ 6977218 w 9517857"/>
              <a:gd name="connsiteY63" fmla="*/ 184289 h 918356"/>
              <a:gd name="connsiteX64" fmla="*/ 7065221 w 9517857"/>
              <a:gd name="connsiteY64" fmla="*/ 227531 h 918356"/>
              <a:gd name="connsiteX65" fmla="*/ 7358195 w 9517857"/>
              <a:gd name="connsiteY65" fmla="*/ 251740 h 918356"/>
              <a:gd name="connsiteX66" fmla="*/ 7565449 w 9517857"/>
              <a:gd name="connsiteY66" fmla="*/ 258950 h 918356"/>
              <a:gd name="connsiteX67" fmla="*/ 7599285 w 9517857"/>
              <a:gd name="connsiteY67" fmla="*/ 266021 h 918356"/>
              <a:gd name="connsiteX68" fmla="*/ 7644411 w 9517857"/>
              <a:gd name="connsiteY68" fmla="*/ 258986 h 918356"/>
              <a:gd name="connsiteX69" fmla="*/ 7825110 w 9517857"/>
              <a:gd name="connsiteY69" fmla="*/ 229109 h 918356"/>
              <a:gd name="connsiteX70" fmla="*/ 7965805 w 9517857"/>
              <a:gd name="connsiteY70" fmla="*/ 200355 h 918356"/>
              <a:gd name="connsiteX71" fmla="*/ 8147401 w 9517857"/>
              <a:gd name="connsiteY71" fmla="*/ 205617 h 918356"/>
              <a:gd name="connsiteX72" fmla="*/ 8256033 w 9517857"/>
              <a:gd name="connsiteY72" fmla="*/ 193713 h 918356"/>
              <a:gd name="connsiteX73" fmla="*/ 8410677 w 9517857"/>
              <a:gd name="connsiteY73" fmla="*/ 172167 h 918356"/>
              <a:gd name="connsiteX74" fmla="*/ 8614948 w 9517857"/>
              <a:gd name="connsiteY74" fmla="*/ 168247 h 918356"/>
              <a:gd name="connsiteX75" fmla="*/ 8715976 w 9517857"/>
              <a:gd name="connsiteY75" fmla="*/ 178374 h 918356"/>
              <a:gd name="connsiteX76" fmla="*/ 8778827 w 9517857"/>
              <a:gd name="connsiteY76" fmla="*/ 172936 h 918356"/>
              <a:gd name="connsiteX77" fmla="*/ 8855248 w 9517857"/>
              <a:gd name="connsiteY77" fmla="*/ 143149 h 918356"/>
              <a:gd name="connsiteX78" fmla="*/ 9010380 w 9517857"/>
              <a:gd name="connsiteY78" fmla="*/ 91891 h 918356"/>
              <a:gd name="connsiteX79" fmla="*/ 9110856 w 9517857"/>
              <a:gd name="connsiteY79" fmla="*/ 70997 h 918356"/>
              <a:gd name="connsiteX80" fmla="*/ 9268817 w 9517857"/>
              <a:gd name="connsiteY80" fmla="*/ 53082 h 918356"/>
              <a:gd name="connsiteX81" fmla="*/ 9316667 w 9517857"/>
              <a:gd name="connsiteY81" fmla="*/ 45047 h 918356"/>
              <a:gd name="connsiteX82" fmla="*/ 9428209 w 9517857"/>
              <a:gd name="connsiteY82" fmla="*/ 29923 h 918356"/>
              <a:gd name="connsiteX83" fmla="*/ 9488916 w 9517857"/>
              <a:gd name="connsiteY8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2054652 w 9517857"/>
              <a:gd name="connsiteY20" fmla="*/ 656648 h 918356"/>
              <a:gd name="connsiteX21" fmla="*/ 2135144 w 9517857"/>
              <a:gd name="connsiteY21" fmla="*/ 636501 h 918356"/>
              <a:gd name="connsiteX22" fmla="*/ 2440292 w 9517857"/>
              <a:gd name="connsiteY22" fmla="*/ 593862 h 918356"/>
              <a:gd name="connsiteX23" fmla="*/ 2547829 w 9517857"/>
              <a:gd name="connsiteY23" fmla="*/ 566150 h 918356"/>
              <a:gd name="connsiteX24" fmla="*/ 2658055 w 9517857"/>
              <a:gd name="connsiteY24" fmla="*/ 568918 h 918356"/>
              <a:gd name="connsiteX25" fmla="*/ 2693698 w 9517857"/>
              <a:gd name="connsiteY25" fmla="*/ 560029 h 918356"/>
              <a:gd name="connsiteX26" fmla="*/ 2699673 w 9517857"/>
              <a:gd name="connsiteY26" fmla="*/ 556400 h 918356"/>
              <a:gd name="connsiteX27" fmla="*/ 2727306 w 9517857"/>
              <a:gd name="connsiteY27" fmla="*/ 550698 h 918356"/>
              <a:gd name="connsiteX28" fmla="*/ 2820868 w 9517857"/>
              <a:gd name="connsiteY28" fmla="*/ 514160 h 918356"/>
              <a:gd name="connsiteX29" fmla="*/ 3073635 w 9517857"/>
              <a:gd name="connsiteY29" fmla="*/ 491294 h 918356"/>
              <a:gd name="connsiteX30" fmla="*/ 3222071 w 9517857"/>
              <a:gd name="connsiteY30" fmla="*/ 470559 h 918356"/>
              <a:gd name="connsiteX31" fmla="*/ 3274069 w 9517857"/>
              <a:gd name="connsiteY31" fmla="*/ 451605 h 918356"/>
              <a:gd name="connsiteX32" fmla="*/ 3349632 w 9517857"/>
              <a:gd name="connsiteY32" fmla="*/ 432583 h 918356"/>
              <a:gd name="connsiteX33" fmla="*/ 3479593 w 9517857"/>
              <a:gd name="connsiteY33" fmla="*/ 390437 h 918356"/>
              <a:gd name="connsiteX34" fmla="*/ 3651428 w 9517857"/>
              <a:gd name="connsiteY34" fmla="*/ 361807 h 918356"/>
              <a:gd name="connsiteX35" fmla="*/ 3844133 w 9517857"/>
              <a:gd name="connsiteY35" fmla="*/ 360648 h 918356"/>
              <a:gd name="connsiteX36" fmla="*/ 3933803 w 9517857"/>
              <a:gd name="connsiteY36" fmla="*/ 357315 h 918356"/>
              <a:gd name="connsiteX37" fmla="*/ 4266740 w 9517857"/>
              <a:gd name="connsiteY37" fmla="*/ 361454 h 918356"/>
              <a:gd name="connsiteX38" fmla="*/ 4430770 w 9517857"/>
              <a:gd name="connsiteY38" fmla="*/ 342643 h 918356"/>
              <a:gd name="connsiteX39" fmla="*/ 4512664 w 9517857"/>
              <a:gd name="connsiteY39" fmla="*/ 319948 h 918356"/>
              <a:gd name="connsiteX40" fmla="*/ 4616423 w 9517857"/>
              <a:gd name="connsiteY40" fmla="*/ 290914 h 918356"/>
              <a:gd name="connsiteX41" fmla="*/ 4689163 w 9517857"/>
              <a:gd name="connsiteY41" fmla="*/ 272812 h 918356"/>
              <a:gd name="connsiteX42" fmla="*/ 4783273 w 9517857"/>
              <a:gd name="connsiteY42" fmla="*/ 248463 h 918356"/>
              <a:gd name="connsiteX43" fmla="*/ 4836507 w 9517857"/>
              <a:gd name="connsiteY43" fmla="*/ 256788 h 918356"/>
              <a:gd name="connsiteX44" fmla="*/ 4892569 w 9517857"/>
              <a:gd name="connsiteY44" fmla="*/ 249933 h 918356"/>
              <a:gd name="connsiteX45" fmla="*/ 4896611 w 9517857"/>
              <a:gd name="connsiteY45" fmla="*/ 240448 h 918356"/>
              <a:gd name="connsiteX46" fmla="*/ 4917286 w 9517857"/>
              <a:gd name="connsiteY46" fmla="*/ 243659 h 918356"/>
              <a:gd name="connsiteX47" fmla="*/ 4981173 w 9517857"/>
              <a:gd name="connsiteY47" fmla="*/ 247103 h 918356"/>
              <a:gd name="connsiteX48" fmla="*/ 5060397 w 9517857"/>
              <a:gd name="connsiteY48" fmla="*/ 263688 h 918356"/>
              <a:gd name="connsiteX49" fmla="*/ 5252996 w 9517857"/>
              <a:gd name="connsiteY49" fmla="*/ 270655 h 918356"/>
              <a:gd name="connsiteX50" fmla="*/ 5358056 w 9517857"/>
              <a:gd name="connsiteY50" fmla="*/ 247248 h 918356"/>
              <a:gd name="connsiteX51" fmla="*/ 5426496 w 9517857"/>
              <a:gd name="connsiteY51" fmla="*/ 235142 h 918356"/>
              <a:gd name="connsiteX52" fmla="*/ 5497161 w 9517857"/>
              <a:gd name="connsiteY52" fmla="*/ 228808 h 918356"/>
              <a:gd name="connsiteX53" fmla="*/ 5826043 w 9517857"/>
              <a:gd name="connsiteY53" fmla="*/ 148073 h 918356"/>
              <a:gd name="connsiteX54" fmla="*/ 6007627 w 9517857"/>
              <a:gd name="connsiteY54" fmla="*/ 147126 h 918356"/>
              <a:gd name="connsiteX55" fmla="*/ 6080994 w 9517857"/>
              <a:gd name="connsiteY55" fmla="*/ 142938 h 918356"/>
              <a:gd name="connsiteX56" fmla="*/ 6194152 w 9517857"/>
              <a:gd name="connsiteY56" fmla="*/ 151772 h 918356"/>
              <a:gd name="connsiteX57" fmla="*/ 6281379 w 9517857"/>
              <a:gd name="connsiteY57" fmla="*/ 181626 h 918356"/>
              <a:gd name="connsiteX58" fmla="*/ 6489033 w 9517857"/>
              <a:gd name="connsiteY58" fmla="*/ 167648 h 918356"/>
              <a:gd name="connsiteX59" fmla="*/ 6544700 w 9517857"/>
              <a:gd name="connsiteY59" fmla="*/ 167161 h 918356"/>
              <a:gd name="connsiteX60" fmla="*/ 6648353 w 9517857"/>
              <a:gd name="connsiteY60" fmla="*/ 172250 h 918356"/>
              <a:gd name="connsiteX61" fmla="*/ 6736227 w 9517857"/>
              <a:gd name="connsiteY61" fmla="*/ 173216 h 918356"/>
              <a:gd name="connsiteX62" fmla="*/ 6977218 w 9517857"/>
              <a:gd name="connsiteY62" fmla="*/ 184289 h 918356"/>
              <a:gd name="connsiteX63" fmla="*/ 7065221 w 9517857"/>
              <a:gd name="connsiteY63" fmla="*/ 227531 h 918356"/>
              <a:gd name="connsiteX64" fmla="*/ 7358195 w 9517857"/>
              <a:gd name="connsiteY64" fmla="*/ 251740 h 918356"/>
              <a:gd name="connsiteX65" fmla="*/ 7565449 w 9517857"/>
              <a:gd name="connsiteY65" fmla="*/ 258950 h 918356"/>
              <a:gd name="connsiteX66" fmla="*/ 7599285 w 9517857"/>
              <a:gd name="connsiteY66" fmla="*/ 266021 h 918356"/>
              <a:gd name="connsiteX67" fmla="*/ 7644411 w 9517857"/>
              <a:gd name="connsiteY67" fmla="*/ 258986 h 918356"/>
              <a:gd name="connsiteX68" fmla="*/ 7825110 w 9517857"/>
              <a:gd name="connsiteY68" fmla="*/ 229109 h 918356"/>
              <a:gd name="connsiteX69" fmla="*/ 7965805 w 9517857"/>
              <a:gd name="connsiteY69" fmla="*/ 200355 h 918356"/>
              <a:gd name="connsiteX70" fmla="*/ 8147401 w 9517857"/>
              <a:gd name="connsiteY70" fmla="*/ 205617 h 918356"/>
              <a:gd name="connsiteX71" fmla="*/ 8256033 w 9517857"/>
              <a:gd name="connsiteY71" fmla="*/ 193713 h 918356"/>
              <a:gd name="connsiteX72" fmla="*/ 8410677 w 9517857"/>
              <a:gd name="connsiteY72" fmla="*/ 172167 h 918356"/>
              <a:gd name="connsiteX73" fmla="*/ 8614948 w 9517857"/>
              <a:gd name="connsiteY73" fmla="*/ 168247 h 918356"/>
              <a:gd name="connsiteX74" fmla="*/ 8715976 w 9517857"/>
              <a:gd name="connsiteY74" fmla="*/ 178374 h 918356"/>
              <a:gd name="connsiteX75" fmla="*/ 8778827 w 9517857"/>
              <a:gd name="connsiteY75" fmla="*/ 172936 h 918356"/>
              <a:gd name="connsiteX76" fmla="*/ 8855248 w 9517857"/>
              <a:gd name="connsiteY76" fmla="*/ 143149 h 918356"/>
              <a:gd name="connsiteX77" fmla="*/ 9010380 w 9517857"/>
              <a:gd name="connsiteY77" fmla="*/ 91891 h 918356"/>
              <a:gd name="connsiteX78" fmla="*/ 9110856 w 9517857"/>
              <a:gd name="connsiteY78" fmla="*/ 70997 h 918356"/>
              <a:gd name="connsiteX79" fmla="*/ 9268817 w 9517857"/>
              <a:gd name="connsiteY79" fmla="*/ 53082 h 918356"/>
              <a:gd name="connsiteX80" fmla="*/ 9316667 w 9517857"/>
              <a:gd name="connsiteY80" fmla="*/ 45047 h 918356"/>
              <a:gd name="connsiteX81" fmla="*/ 9428209 w 9517857"/>
              <a:gd name="connsiteY81" fmla="*/ 29923 h 918356"/>
              <a:gd name="connsiteX82" fmla="*/ 9488916 w 9517857"/>
              <a:gd name="connsiteY8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2054652 w 9517857"/>
              <a:gd name="connsiteY20" fmla="*/ 656648 h 918356"/>
              <a:gd name="connsiteX21" fmla="*/ 2135144 w 9517857"/>
              <a:gd name="connsiteY21" fmla="*/ 636501 h 918356"/>
              <a:gd name="connsiteX22" fmla="*/ 2440292 w 9517857"/>
              <a:gd name="connsiteY22" fmla="*/ 593862 h 918356"/>
              <a:gd name="connsiteX23" fmla="*/ 2547829 w 9517857"/>
              <a:gd name="connsiteY23" fmla="*/ 566150 h 918356"/>
              <a:gd name="connsiteX24" fmla="*/ 2658055 w 9517857"/>
              <a:gd name="connsiteY24" fmla="*/ 568918 h 918356"/>
              <a:gd name="connsiteX25" fmla="*/ 2693698 w 9517857"/>
              <a:gd name="connsiteY25" fmla="*/ 560029 h 918356"/>
              <a:gd name="connsiteX26" fmla="*/ 2699673 w 9517857"/>
              <a:gd name="connsiteY26" fmla="*/ 556400 h 918356"/>
              <a:gd name="connsiteX27" fmla="*/ 2727306 w 9517857"/>
              <a:gd name="connsiteY27" fmla="*/ 550698 h 918356"/>
              <a:gd name="connsiteX28" fmla="*/ 3073635 w 9517857"/>
              <a:gd name="connsiteY28" fmla="*/ 491294 h 918356"/>
              <a:gd name="connsiteX29" fmla="*/ 3222071 w 9517857"/>
              <a:gd name="connsiteY29" fmla="*/ 470559 h 918356"/>
              <a:gd name="connsiteX30" fmla="*/ 3274069 w 9517857"/>
              <a:gd name="connsiteY30" fmla="*/ 451605 h 918356"/>
              <a:gd name="connsiteX31" fmla="*/ 3349632 w 9517857"/>
              <a:gd name="connsiteY31" fmla="*/ 432583 h 918356"/>
              <a:gd name="connsiteX32" fmla="*/ 3479593 w 9517857"/>
              <a:gd name="connsiteY32" fmla="*/ 390437 h 918356"/>
              <a:gd name="connsiteX33" fmla="*/ 3651428 w 9517857"/>
              <a:gd name="connsiteY33" fmla="*/ 361807 h 918356"/>
              <a:gd name="connsiteX34" fmla="*/ 3844133 w 9517857"/>
              <a:gd name="connsiteY34" fmla="*/ 360648 h 918356"/>
              <a:gd name="connsiteX35" fmla="*/ 3933803 w 9517857"/>
              <a:gd name="connsiteY35" fmla="*/ 357315 h 918356"/>
              <a:gd name="connsiteX36" fmla="*/ 4266740 w 9517857"/>
              <a:gd name="connsiteY36" fmla="*/ 361454 h 918356"/>
              <a:gd name="connsiteX37" fmla="*/ 4430770 w 9517857"/>
              <a:gd name="connsiteY37" fmla="*/ 342643 h 918356"/>
              <a:gd name="connsiteX38" fmla="*/ 4512664 w 9517857"/>
              <a:gd name="connsiteY38" fmla="*/ 319948 h 918356"/>
              <a:gd name="connsiteX39" fmla="*/ 4616423 w 9517857"/>
              <a:gd name="connsiteY39" fmla="*/ 290914 h 918356"/>
              <a:gd name="connsiteX40" fmla="*/ 4689163 w 9517857"/>
              <a:gd name="connsiteY40" fmla="*/ 272812 h 918356"/>
              <a:gd name="connsiteX41" fmla="*/ 4783273 w 9517857"/>
              <a:gd name="connsiteY41" fmla="*/ 248463 h 918356"/>
              <a:gd name="connsiteX42" fmla="*/ 4836507 w 9517857"/>
              <a:gd name="connsiteY42" fmla="*/ 256788 h 918356"/>
              <a:gd name="connsiteX43" fmla="*/ 4892569 w 9517857"/>
              <a:gd name="connsiteY43" fmla="*/ 249933 h 918356"/>
              <a:gd name="connsiteX44" fmla="*/ 4896611 w 9517857"/>
              <a:gd name="connsiteY44" fmla="*/ 240448 h 918356"/>
              <a:gd name="connsiteX45" fmla="*/ 4917286 w 9517857"/>
              <a:gd name="connsiteY45" fmla="*/ 243659 h 918356"/>
              <a:gd name="connsiteX46" fmla="*/ 4981173 w 9517857"/>
              <a:gd name="connsiteY46" fmla="*/ 247103 h 918356"/>
              <a:gd name="connsiteX47" fmla="*/ 5060397 w 9517857"/>
              <a:gd name="connsiteY47" fmla="*/ 263688 h 918356"/>
              <a:gd name="connsiteX48" fmla="*/ 5252996 w 9517857"/>
              <a:gd name="connsiteY48" fmla="*/ 270655 h 918356"/>
              <a:gd name="connsiteX49" fmla="*/ 5358056 w 9517857"/>
              <a:gd name="connsiteY49" fmla="*/ 247248 h 918356"/>
              <a:gd name="connsiteX50" fmla="*/ 5426496 w 9517857"/>
              <a:gd name="connsiteY50" fmla="*/ 235142 h 918356"/>
              <a:gd name="connsiteX51" fmla="*/ 5497161 w 9517857"/>
              <a:gd name="connsiteY51" fmla="*/ 228808 h 918356"/>
              <a:gd name="connsiteX52" fmla="*/ 5826043 w 9517857"/>
              <a:gd name="connsiteY52" fmla="*/ 148073 h 918356"/>
              <a:gd name="connsiteX53" fmla="*/ 6007627 w 9517857"/>
              <a:gd name="connsiteY53" fmla="*/ 147126 h 918356"/>
              <a:gd name="connsiteX54" fmla="*/ 6080994 w 9517857"/>
              <a:gd name="connsiteY54" fmla="*/ 142938 h 918356"/>
              <a:gd name="connsiteX55" fmla="*/ 6194152 w 9517857"/>
              <a:gd name="connsiteY55" fmla="*/ 151772 h 918356"/>
              <a:gd name="connsiteX56" fmla="*/ 6281379 w 9517857"/>
              <a:gd name="connsiteY56" fmla="*/ 181626 h 918356"/>
              <a:gd name="connsiteX57" fmla="*/ 6489033 w 9517857"/>
              <a:gd name="connsiteY57" fmla="*/ 167648 h 918356"/>
              <a:gd name="connsiteX58" fmla="*/ 6544700 w 9517857"/>
              <a:gd name="connsiteY58" fmla="*/ 167161 h 918356"/>
              <a:gd name="connsiteX59" fmla="*/ 6648353 w 9517857"/>
              <a:gd name="connsiteY59" fmla="*/ 172250 h 918356"/>
              <a:gd name="connsiteX60" fmla="*/ 6736227 w 9517857"/>
              <a:gd name="connsiteY60" fmla="*/ 173216 h 918356"/>
              <a:gd name="connsiteX61" fmla="*/ 6977218 w 9517857"/>
              <a:gd name="connsiteY61" fmla="*/ 184289 h 918356"/>
              <a:gd name="connsiteX62" fmla="*/ 7065221 w 9517857"/>
              <a:gd name="connsiteY62" fmla="*/ 227531 h 918356"/>
              <a:gd name="connsiteX63" fmla="*/ 7358195 w 9517857"/>
              <a:gd name="connsiteY63" fmla="*/ 251740 h 918356"/>
              <a:gd name="connsiteX64" fmla="*/ 7565449 w 9517857"/>
              <a:gd name="connsiteY64" fmla="*/ 258950 h 918356"/>
              <a:gd name="connsiteX65" fmla="*/ 7599285 w 9517857"/>
              <a:gd name="connsiteY65" fmla="*/ 266021 h 918356"/>
              <a:gd name="connsiteX66" fmla="*/ 7644411 w 9517857"/>
              <a:gd name="connsiteY66" fmla="*/ 258986 h 918356"/>
              <a:gd name="connsiteX67" fmla="*/ 7825110 w 9517857"/>
              <a:gd name="connsiteY67" fmla="*/ 229109 h 918356"/>
              <a:gd name="connsiteX68" fmla="*/ 7965805 w 9517857"/>
              <a:gd name="connsiteY68" fmla="*/ 200355 h 918356"/>
              <a:gd name="connsiteX69" fmla="*/ 8147401 w 9517857"/>
              <a:gd name="connsiteY69" fmla="*/ 205617 h 918356"/>
              <a:gd name="connsiteX70" fmla="*/ 8256033 w 9517857"/>
              <a:gd name="connsiteY70" fmla="*/ 193713 h 918356"/>
              <a:gd name="connsiteX71" fmla="*/ 8410677 w 9517857"/>
              <a:gd name="connsiteY71" fmla="*/ 172167 h 918356"/>
              <a:gd name="connsiteX72" fmla="*/ 8614948 w 9517857"/>
              <a:gd name="connsiteY72" fmla="*/ 168247 h 918356"/>
              <a:gd name="connsiteX73" fmla="*/ 8715976 w 9517857"/>
              <a:gd name="connsiteY73" fmla="*/ 178374 h 918356"/>
              <a:gd name="connsiteX74" fmla="*/ 8778827 w 9517857"/>
              <a:gd name="connsiteY74" fmla="*/ 172936 h 918356"/>
              <a:gd name="connsiteX75" fmla="*/ 8855248 w 9517857"/>
              <a:gd name="connsiteY75" fmla="*/ 143149 h 918356"/>
              <a:gd name="connsiteX76" fmla="*/ 9010380 w 9517857"/>
              <a:gd name="connsiteY76" fmla="*/ 91891 h 918356"/>
              <a:gd name="connsiteX77" fmla="*/ 9110856 w 9517857"/>
              <a:gd name="connsiteY77" fmla="*/ 70997 h 918356"/>
              <a:gd name="connsiteX78" fmla="*/ 9268817 w 9517857"/>
              <a:gd name="connsiteY78" fmla="*/ 53082 h 918356"/>
              <a:gd name="connsiteX79" fmla="*/ 9316667 w 9517857"/>
              <a:gd name="connsiteY79" fmla="*/ 45047 h 918356"/>
              <a:gd name="connsiteX80" fmla="*/ 9428209 w 9517857"/>
              <a:gd name="connsiteY80" fmla="*/ 29923 h 918356"/>
              <a:gd name="connsiteX81" fmla="*/ 9488916 w 9517857"/>
              <a:gd name="connsiteY81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2054652 w 9517857"/>
              <a:gd name="connsiteY20" fmla="*/ 656648 h 918356"/>
              <a:gd name="connsiteX21" fmla="*/ 2135144 w 9517857"/>
              <a:gd name="connsiteY21" fmla="*/ 636501 h 918356"/>
              <a:gd name="connsiteX22" fmla="*/ 2440292 w 9517857"/>
              <a:gd name="connsiteY22" fmla="*/ 593862 h 918356"/>
              <a:gd name="connsiteX23" fmla="*/ 2547829 w 9517857"/>
              <a:gd name="connsiteY23" fmla="*/ 566150 h 918356"/>
              <a:gd name="connsiteX24" fmla="*/ 2658055 w 9517857"/>
              <a:gd name="connsiteY24" fmla="*/ 568918 h 918356"/>
              <a:gd name="connsiteX25" fmla="*/ 2693698 w 9517857"/>
              <a:gd name="connsiteY25" fmla="*/ 560029 h 918356"/>
              <a:gd name="connsiteX26" fmla="*/ 2699673 w 9517857"/>
              <a:gd name="connsiteY26" fmla="*/ 556400 h 918356"/>
              <a:gd name="connsiteX27" fmla="*/ 2727306 w 9517857"/>
              <a:gd name="connsiteY27" fmla="*/ 550698 h 918356"/>
              <a:gd name="connsiteX28" fmla="*/ 3073635 w 9517857"/>
              <a:gd name="connsiteY28" fmla="*/ 491294 h 918356"/>
              <a:gd name="connsiteX29" fmla="*/ 3222071 w 9517857"/>
              <a:gd name="connsiteY29" fmla="*/ 470559 h 918356"/>
              <a:gd name="connsiteX30" fmla="*/ 3274069 w 9517857"/>
              <a:gd name="connsiteY30" fmla="*/ 451605 h 918356"/>
              <a:gd name="connsiteX31" fmla="*/ 3349632 w 9517857"/>
              <a:gd name="connsiteY31" fmla="*/ 432583 h 918356"/>
              <a:gd name="connsiteX32" fmla="*/ 3479593 w 9517857"/>
              <a:gd name="connsiteY32" fmla="*/ 390437 h 918356"/>
              <a:gd name="connsiteX33" fmla="*/ 3651428 w 9517857"/>
              <a:gd name="connsiteY33" fmla="*/ 361807 h 918356"/>
              <a:gd name="connsiteX34" fmla="*/ 3844133 w 9517857"/>
              <a:gd name="connsiteY34" fmla="*/ 360648 h 918356"/>
              <a:gd name="connsiteX35" fmla="*/ 3933803 w 9517857"/>
              <a:gd name="connsiteY35" fmla="*/ 357315 h 918356"/>
              <a:gd name="connsiteX36" fmla="*/ 4266740 w 9517857"/>
              <a:gd name="connsiteY36" fmla="*/ 361454 h 918356"/>
              <a:gd name="connsiteX37" fmla="*/ 4430770 w 9517857"/>
              <a:gd name="connsiteY37" fmla="*/ 342643 h 918356"/>
              <a:gd name="connsiteX38" fmla="*/ 4512664 w 9517857"/>
              <a:gd name="connsiteY38" fmla="*/ 319948 h 918356"/>
              <a:gd name="connsiteX39" fmla="*/ 4616423 w 9517857"/>
              <a:gd name="connsiteY39" fmla="*/ 290914 h 918356"/>
              <a:gd name="connsiteX40" fmla="*/ 4689163 w 9517857"/>
              <a:gd name="connsiteY40" fmla="*/ 272812 h 918356"/>
              <a:gd name="connsiteX41" fmla="*/ 4783273 w 9517857"/>
              <a:gd name="connsiteY41" fmla="*/ 248463 h 918356"/>
              <a:gd name="connsiteX42" fmla="*/ 4836507 w 9517857"/>
              <a:gd name="connsiteY42" fmla="*/ 256788 h 918356"/>
              <a:gd name="connsiteX43" fmla="*/ 4892569 w 9517857"/>
              <a:gd name="connsiteY43" fmla="*/ 249933 h 918356"/>
              <a:gd name="connsiteX44" fmla="*/ 4896611 w 9517857"/>
              <a:gd name="connsiteY44" fmla="*/ 240448 h 918356"/>
              <a:gd name="connsiteX45" fmla="*/ 4917286 w 9517857"/>
              <a:gd name="connsiteY45" fmla="*/ 243659 h 918356"/>
              <a:gd name="connsiteX46" fmla="*/ 4981173 w 9517857"/>
              <a:gd name="connsiteY46" fmla="*/ 247103 h 918356"/>
              <a:gd name="connsiteX47" fmla="*/ 5060397 w 9517857"/>
              <a:gd name="connsiteY47" fmla="*/ 263688 h 918356"/>
              <a:gd name="connsiteX48" fmla="*/ 5252996 w 9517857"/>
              <a:gd name="connsiteY48" fmla="*/ 270655 h 918356"/>
              <a:gd name="connsiteX49" fmla="*/ 5358056 w 9517857"/>
              <a:gd name="connsiteY49" fmla="*/ 247248 h 918356"/>
              <a:gd name="connsiteX50" fmla="*/ 5426496 w 9517857"/>
              <a:gd name="connsiteY50" fmla="*/ 235142 h 918356"/>
              <a:gd name="connsiteX51" fmla="*/ 5497161 w 9517857"/>
              <a:gd name="connsiteY51" fmla="*/ 228808 h 918356"/>
              <a:gd name="connsiteX52" fmla="*/ 5826043 w 9517857"/>
              <a:gd name="connsiteY52" fmla="*/ 148073 h 918356"/>
              <a:gd name="connsiteX53" fmla="*/ 6007627 w 9517857"/>
              <a:gd name="connsiteY53" fmla="*/ 147126 h 918356"/>
              <a:gd name="connsiteX54" fmla="*/ 6080994 w 9517857"/>
              <a:gd name="connsiteY54" fmla="*/ 142938 h 918356"/>
              <a:gd name="connsiteX55" fmla="*/ 6194152 w 9517857"/>
              <a:gd name="connsiteY55" fmla="*/ 151772 h 918356"/>
              <a:gd name="connsiteX56" fmla="*/ 6281379 w 9517857"/>
              <a:gd name="connsiteY56" fmla="*/ 181626 h 918356"/>
              <a:gd name="connsiteX57" fmla="*/ 6489033 w 9517857"/>
              <a:gd name="connsiteY57" fmla="*/ 167648 h 918356"/>
              <a:gd name="connsiteX58" fmla="*/ 6544700 w 9517857"/>
              <a:gd name="connsiteY58" fmla="*/ 167161 h 918356"/>
              <a:gd name="connsiteX59" fmla="*/ 6648353 w 9517857"/>
              <a:gd name="connsiteY59" fmla="*/ 172250 h 918356"/>
              <a:gd name="connsiteX60" fmla="*/ 6736227 w 9517857"/>
              <a:gd name="connsiteY60" fmla="*/ 173216 h 918356"/>
              <a:gd name="connsiteX61" fmla="*/ 6977218 w 9517857"/>
              <a:gd name="connsiteY61" fmla="*/ 184289 h 918356"/>
              <a:gd name="connsiteX62" fmla="*/ 7065221 w 9517857"/>
              <a:gd name="connsiteY62" fmla="*/ 227531 h 918356"/>
              <a:gd name="connsiteX63" fmla="*/ 7358195 w 9517857"/>
              <a:gd name="connsiteY63" fmla="*/ 251740 h 918356"/>
              <a:gd name="connsiteX64" fmla="*/ 7565449 w 9517857"/>
              <a:gd name="connsiteY64" fmla="*/ 258950 h 918356"/>
              <a:gd name="connsiteX65" fmla="*/ 7599285 w 9517857"/>
              <a:gd name="connsiteY65" fmla="*/ 266021 h 918356"/>
              <a:gd name="connsiteX66" fmla="*/ 7644411 w 9517857"/>
              <a:gd name="connsiteY66" fmla="*/ 258986 h 918356"/>
              <a:gd name="connsiteX67" fmla="*/ 7825110 w 9517857"/>
              <a:gd name="connsiteY67" fmla="*/ 229109 h 918356"/>
              <a:gd name="connsiteX68" fmla="*/ 7965805 w 9517857"/>
              <a:gd name="connsiteY68" fmla="*/ 200355 h 918356"/>
              <a:gd name="connsiteX69" fmla="*/ 8147401 w 9517857"/>
              <a:gd name="connsiteY69" fmla="*/ 205617 h 918356"/>
              <a:gd name="connsiteX70" fmla="*/ 8256033 w 9517857"/>
              <a:gd name="connsiteY70" fmla="*/ 193713 h 918356"/>
              <a:gd name="connsiteX71" fmla="*/ 8410677 w 9517857"/>
              <a:gd name="connsiteY71" fmla="*/ 172167 h 918356"/>
              <a:gd name="connsiteX72" fmla="*/ 8614948 w 9517857"/>
              <a:gd name="connsiteY72" fmla="*/ 168247 h 918356"/>
              <a:gd name="connsiteX73" fmla="*/ 8715976 w 9517857"/>
              <a:gd name="connsiteY73" fmla="*/ 178374 h 918356"/>
              <a:gd name="connsiteX74" fmla="*/ 8778827 w 9517857"/>
              <a:gd name="connsiteY74" fmla="*/ 172936 h 918356"/>
              <a:gd name="connsiteX75" fmla="*/ 8855248 w 9517857"/>
              <a:gd name="connsiteY75" fmla="*/ 143149 h 918356"/>
              <a:gd name="connsiteX76" fmla="*/ 9010380 w 9517857"/>
              <a:gd name="connsiteY76" fmla="*/ 91891 h 918356"/>
              <a:gd name="connsiteX77" fmla="*/ 9110856 w 9517857"/>
              <a:gd name="connsiteY77" fmla="*/ 70997 h 918356"/>
              <a:gd name="connsiteX78" fmla="*/ 9268817 w 9517857"/>
              <a:gd name="connsiteY78" fmla="*/ 53082 h 918356"/>
              <a:gd name="connsiteX79" fmla="*/ 9316667 w 9517857"/>
              <a:gd name="connsiteY79" fmla="*/ 45047 h 918356"/>
              <a:gd name="connsiteX80" fmla="*/ 9428209 w 9517857"/>
              <a:gd name="connsiteY80" fmla="*/ 29923 h 918356"/>
              <a:gd name="connsiteX81" fmla="*/ 9488916 w 9517857"/>
              <a:gd name="connsiteY81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2054652 w 9517857"/>
              <a:gd name="connsiteY20" fmla="*/ 656648 h 918356"/>
              <a:gd name="connsiteX21" fmla="*/ 2135144 w 9517857"/>
              <a:gd name="connsiteY21" fmla="*/ 636501 h 918356"/>
              <a:gd name="connsiteX22" fmla="*/ 2440292 w 9517857"/>
              <a:gd name="connsiteY22" fmla="*/ 593862 h 918356"/>
              <a:gd name="connsiteX23" fmla="*/ 2547829 w 9517857"/>
              <a:gd name="connsiteY23" fmla="*/ 566150 h 918356"/>
              <a:gd name="connsiteX24" fmla="*/ 2658055 w 9517857"/>
              <a:gd name="connsiteY24" fmla="*/ 568918 h 918356"/>
              <a:gd name="connsiteX25" fmla="*/ 2693698 w 9517857"/>
              <a:gd name="connsiteY25" fmla="*/ 560029 h 918356"/>
              <a:gd name="connsiteX26" fmla="*/ 2727306 w 9517857"/>
              <a:gd name="connsiteY26" fmla="*/ 550698 h 918356"/>
              <a:gd name="connsiteX27" fmla="*/ 3073635 w 9517857"/>
              <a:gd name="connsiteY27" fmla="*/ 491294 h 918356"/>
              <a:gd name="connsiteX28" fmla="*/ 3222071 w 9517857"/>
              <a:gd name="connsiteY28" fmla="*/ 470559 h 918356"/>
              <a:gd name="connsiteX29" fmla="*/ 3274069 w 9517857"/>
              <a:gd name="connsiteY29" fmla="*/ 451605 h 918356"/>
              <a:gd name="connsiteX30" fmla="*/ 3349632 w 9517857"/>
              <a:gd name="connsiteY30" fmla="*/ 432583 h 918356"/>
              <a:gd name="connsiteX31" fmla="*/ 3479593 w 9517857"/>
              <a:gd name="connsiteY31" fmla="*/ 390437 h 918356"/>
              <a:gd name="connsiteX32" fmla="*/ 3651428 w 9517857"/>
              <a:gd name="connsiteY32" fmla="*/ 361807 h 918356"/>
              <a:gd name="connsiteX33" fmla="*/ 3844133 w 9517857"/>
              <a:gd name="connsiteY33" fmla="*/ 360648 h 918356"/>
              <a:gd name="connsiteX34" fmla="*/ 3933803 w 9517857"/>
              <a:gd name="connsiteY34" fmla="*/ 357315 h 918356"/>
              <a:gd name="connsiteX35" fmla="*/ 4266740 w 9517857"/>
              <a:gd name="connsiteY35" fmla="*/ 361454 h 918356"/>
              <a:gd name="connsiteX36" fmla="*/ 4430770 w 9517857"/>
              <a:gd name="connsiteY36" fmla="*/ 342643 h 918356"/>
              <a:gd name="connsiteX37" fmla="*/ 4512664 w 9517857"/>
              <a:gd name="connsiteY37" fmla="*/ 319948 h 918356"/>
              <a:gd name="connsiteX38" fmla="*/ 4616423 w 9517857"/>
              <a:gd name="connsiteY38" fmla="*/ 290914 h 918356"/>
              <a:gd name="connsiteX39" fmla="*/ 4689163 w 9517857"/>
              <a:gd name="connsiteY39" fmla="*/ 272812 h 918356"/>
              <a:gd name="connsiteX40" fmla="*/ 4783273 w 9517857"/>
              <a:gd name="connsiteY40" fmla="*/ 248463 h 918356"/>
              <a:gd name="connsiteX41" fmla="*/ 4836507 w 9517857"/>
              <a:gd name="connsiteY41" fmla="*/ 256788 h 918356"/>
              <a:gd name="connsiteX42" fmla="*/ 4892569 w 9517857"/>
              <a:gd name="connsiteY42" fmla="*/ 249933 h 918356"/>
              <a:gd name="connsiteX43" fmla="*/ 4896611 w 9517857"/>
              <a:gd name="connsiteY43" fmla="*/ 240448 h 918356"/>
              <a:gd name="connsiteX44" fmla="*/ 4917286 w 9517857"/>
              <a:gd name="connsiteY44" fmla="*/ 243659 h 918356"/>
              <a:gd name="connsiteX45" fmla="*/ 4981173 w 9517857"/>
              <a:gd name="connsiteY45" fmla="*/ 247103 h 918356"/>
              <a:gd name="connsiteX46" fmla="*/ 5060397 w 9517857"/>
              <a:gd name="connsiteY46" fmla="*/ 263688 h 918356"/>
              <a:gd name="connsiteX47" fmla="*/ 5252996 w 9517857"/>
              <a:gd name="connsiteY47" fmla="*/ 270655 h 918356"/>
              <a:gd name="connsiteX48" fmla="*/ 5358056 w 9517857"/>
              <a:gd name="connsiteY48" fmla="*/ 247248 h 918356"/>
              <a:gd name="connsiteX49" fmla="*/ 5426496 w 9517857"/>
              <a:gd name="connsiteY49" fmla="*/ 235142 h 918356"/>
              <a:gd name="connsiteX50" fmla="*/ 5497161 w 9517857"/>
              <a:gd name="connsiteY50" fmla="*/ 228808 h 918356"/>
              <a:gd name="connsiteX51" fmla="*/ 5826043 w 9517857"/>
              <a:gd name="connsiteY51" fmla="*/ 148073 h 918356"/>
              <a:gd name="connsiteX52" fmla="*/ 6007627 w 9517857"/>
              <a:gd name="connsiteY52" fmla="*/ 147126 h 918356"/>
              <a:gd name="connsiteX53" fmla="*/ 6080994 w 9517857"/>
              <a:gd name="connsiteY53" fmla="*/ 142938 h 918356"/>
              <a:gd name="connsiteX54" fmla="*/ 6194152 w 9517857"/>
              <a:gd name="connsiteY54" fmla="*/ 151772 h 918356"/>
              <a:gd name="connsiteX55" fmla="*/ 6281379 w 9517857"/>
              <a:gd name="connsiteY55" fmla="*/ 181626 h 918356"/>
              <a:gd name="connsiteX56" fmla="*/ 6489033 w 9517857"/>
              <a:gd name="connsiteY56" fmla="*/ 167648 h 918356"/>
              <a:gd name="connsiteX57" fmla="*/ 6544700 w 9517857"/>
              <a:gd name="connsiteY57" fmla="*/ 167161 h 918356"/>
              <a:gd name="connsiteX58" fmla="*/ 6648353 w 9517857"/>
              <a:gd name="connsiteY58" fmla="*/ 172250 h 918356"/>
              <a:gd name="connsiteX59" fmla="*/ 6736227 w 9517857"/>
              <a:gd name="connsiteY59" fmla="*/ 173216 h 918356"/>
              <a:gd name="connsiteX60" fmla="*/ 6977218 w 9517857"/>
              <a:gd name="connsiteY60" fmla="*/ 184289 h 918356"/>
              <a:gd name="connsiteX61" fmla="*/ 7065221 w 9517857"/>
              <a:gd name="connsiteY61" fmla="*/ 227531 h 918356"/>
              <a:gd name="connsiteX62" fmla="*/ 7358195 w 9517857"/>
              <a:gd name="connsiteY62" fmla="*/ 251740 h 918356"/>
              <a:gd name="connsiteX63" fmla="*/ 7565449 w 9517857"/>
              <a:gd name="connsiteY63" fmla="*/ 258950 h 918356"/>
              <a:gd name="connsiteX64" fmla="*/ 7599285 w 9517857"/>
              <a:gd name="connsiteY64" fmla="*/ 266021 h 918356"/>
              <a:gd name="connsiteX65" fmla="*/ 7644411 w 9517857"/>
              <a:gd name="connsiteY65" fmla="*/ 258986 h 918356"/>
              <a:gd name="connsiteX66" fmla="*/ 7825110 w 9517857"/>
              <a:gd name="connsiteY66" fmla="*/ 229109 h 918356"/>
              <a:gd name="connsiteX67" fmla="*/ 7965805 w 9517857"/>
              <a:gd name="connsiteY67" fmla="*/ 200355 h 918356"/>
              <a:gd name="connsiteX68" fmla="*/ 8147401 w 9517857"/>
              <a:gd name="connsiteY68" fmla="*/ 205617 h 918356"/>
              <a:gd name="connsiteX69" fmla="*/ 8256033 w 9517857"/>
              <a:gd name="connsiteY69" fmla="*/ 193713 h 918356"/>
              <a:gd name="connsiteX70" fmla="*/ 8410677 w 9517857"/>
              <a:gd name="connsiteY70" fmla="*/ 172167 h 918356"/>
              <a:gd name="connsiteX71" fmla="*/ 8614948 w 9517857"/>
              <a:gd name="connsiteY71" fmla="*/ 168247 h 918356"/>
              <a:gd name="connsiteX72" fmla="*/ 8715976 w 9517857"/>
              <a:gd name="connsiteY72" fmla="*/ 178374 h 918356"/>
              <a:gd name="connsiteX73" fmla="*/ 8778827 w 9517857"/>
              <a:gd name="connsiteY73" fmla="*/ 172936 h 918356"/>
              <a:gd name="connsiteX74" fmla="*/ 8855248 w 9517857"/>
              <a:gd name="connsiteY74" fmla="*/ 143149 h 918356"/>
              <a:gd name="connsiteX75" fmla="*/ 9010380 w 9517857"/>
              <a:gd name="connsiteY75" fmla="*/ 91891 h 918356"/>
              <a:gd name="connsiteX76" fmla="*/ 9110856 w 9517857"/>
              <a:gd name="connsiteY76" fmla="*/ 70997 h 918356"/>
              <a:gd name="connsiteX77" fmla="*/ 9268817 w 9517857"/>
              <a:gd name="connsiteY77" fmla="*/ 53082 h 918356"/>
              <a:gd name="connsiteX78" fmla="*/ 9316667 w 9517857"/>
              <a:gd name="connsiteY78" fmla="*/ 45047 h 918356"/>
              <a:gd name="connsiteX79" fmla="*/ 9428209 w 9517857"/>
              <a:gd name="connsiteY79" fmla="*/ 29923 h 918356"/>
              <a:gd name="connsiteX80" fmla="*/ 9488916 w 9517857"/>
              <a:gd name="connsiteY80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2054652 w 9517857"/>
              <a:gd name="connsiteY20" fmla="*/ 656648 h 918356"/>
              <a:gd name="connsiteX21" fmla="*/ 2135144 w 9517857"/>
              <a:gd name="connsiteY21" fmla="*/ 636501 h 918356"/>
              <a:gd name="connsiteX22" fmla="*/ 2440292 w 9517857"/>
              <a:gd name="connsiteY22" fmla="*/ 593862 h 918356"/>
              <a:gd name="connsiteX23" fmla="*/ 2547829 w 9517857"/>
              <a:gd name="connsiteY23" fmla="*/ 566150 h 918356"/>
              <a:gd name="connsiteX24" fmla="*/ 2693698 w 9517857"/>
              <a:gd name="connsiteY24" fmla="*/ 560029 h 918356"/>
              <a:gd name="connsiteX25" fmla="*/ 2727306 w 9517857"/>
              <a:gd name="connsiteY25" fmla="*/ 550698 h 918356"/>
              <a:gd name="connsiteX26" fmla="*/ 3073635 w 9517857"/>
              <a:gd name="connsiteY26" fmla="*/ 491294 h 918356"/>
              <a:gd name="connsiteX27" fmla="*/ 3222071 w 9517857"/>
              <a:gd name="connsiteY27" fmla="*/ 470559 h 918356"/>
              <a:gd name="connsiteX28" fmla="*/ 3274069 w 9517857"/>
              <a:gd name="connsiteY28" fmla="*/ 451605 h 918356"/>
              <a:gd name="connsiteX29" fmla="*/ 3349632 w 9517857"/>
              <a:gd name="connsiteY29" fmla="*/ 432583 h 918356"/>
              <a:gd name="connsiteX30" fmla="*/ 3479593 w 9517857"/>
              <a:gd name="connsiteY30" fmla="*/ 390437 h 918356"/>
              <a:gd name="connsiteX31" fmla="*/ 3651428 w 9517857"/>
              <a:gd name="connsiteY31" fmla="*/ 361807 h 918356"/>
              <a:gd name="connsiteX32" fmla="*/ 3844133 w 9517857"/>
              <a:gd name="connsiteY32" fmla="*/ 360648 h 918356"/>
              <a:gd name="connsiteX33" fmla="*/ 3933803 w 9517857"/>
              <a:gd name="connsiteY33" fmla="*/ 357315 h 918356"/>
              <a:gd name="connsiteX34" fmla="*/ 4266740 w 9517857"/>
              <a:gd name="connsiteY34" fmla="*/ 361454 h 918356"/>
              <a:gd name="connsiteX35" fmla="*/ 4430770 w 9517857"/>
              <a:gd name="connsiteY35" fmla="*/ 342643 h 918356"/>
              <a:gd name="connsiteX36" fmla="*/ 4512664 w 9517857"/>
              <a:gd name="connsiteY36" fmla="*/ 319948 h 918356"/>
              <a:gd name="connsiteX37" fmla="*/ 4616423 w 9517857"/>
              <a:gd name="connsiteY37" fmla="*/ 290914 h 918356"/>
              <a:gd name="connsiteX38" fmla="*/ 4689163 w 9517857"/>
              <a:gd name="connsiteY38" fmla="*/ 272812 h 918356"/>
              <a:gd name="connsiteX39" fmla="*/ 4783273 w 9517857"/>
              <a:gd name="connsiteY39" fmla="*/ 248463 h 918356"/>
              <a:gd name="connsiteX40" fmla="*/ 4836507 w 9517857"/>
              <a:gd name="connsiteY40" fmla="*/ 256788 h 918356"/>
              <a:gd name="connsiteX41" fmla="*/ 4892569 w 9517857"/>
              <a:gd name="connsiteY41" fmla="*/ 249933 h 918356"/>
              <a:gd name="connsiteX42" fmla="*/ 4896611 w 9517857"/>
              <a:gd name="connsiteY42" fmla="*/ 240448 h 918356"/>
              <a:gd name="connsiteX43" fmla="*/ 4917286 w 9517857"/>
              <a:gd name="connsiteY43" fmla="*/ 243659 h 918356"/>
              <a:gd name="connsiteX44" fmla="*/ 4981173 w 9517857"/>
              <a:gd name="connsiteY44" fmla="*/ 247103 h 918356"/>
              <a:gd name="connsiteX45" fmla="*/ 5060397 w 9517857"/>
              <a:gd name="connsiteY45" fmla="*/ 263688 h 918356"/>
              <a:gd name="connsiteX46" fmla="*/ 5252996 w 9517857"/>
              <a:gd name="connsiteY46" fmla="*/ 270655 h 918356"/>
              <a:gd name="connsiteX47" fmla="*/ 5358056 w 9517857"/>
              <a:gd name="connsiteY47" fmla="*/ 247248 h 918356"/>
              <a:gd name="connsiteX48" fmla="*/ 5426496 w 9517857"/>
              <a:gd name="connsiteY48" fmla="*/ 235142 h 918356"/>
              <a:gd name="connsiteX49" fmla="*/ 5497161 w 9517857"/>
              <a:gd name="connsiteY49" fmla="*/ 228808 h 918356"/>
              <a:gd name="connsiteX50" fmla="*/ 5826043 w 9517857"/>
              <a:gd name="connsiteY50" fmla="*/ 148073 h 918356"/>
              <a:gd name="connsiteX51" fmla="*/ 6007627 w 9517857"/>
              <a:gd name="connsiteY51" fmla="*/ 147126 h 918356"/>
              <a:gd name="connsiteX52" fmla="*/ 6080994 w 9517857"/>
              <a:gd name="connsiteY52" fmla="*/ 142938 h 918356"/>
              <a:gd name="connsiteX53" fmla="*/ 6194152 w 9517857"/>
              <a:gd name="connsiteY53" fmla="*/ 151772 h 918356"/>
              <a:gd name="connsiteX54" fmla="*/ 6281379 w 9517857"/>
              <a:gd name="connsiteY54" fmla="*/ 181626 h 918356"/>
              <a:gd name="connsiteX55" fmla="*/ 6489033 w 9517857"/>
              <a:gd name="connsiteY55" fmla="*/ 167648 h 918356"/>
              <a:gd name="connsiteX56" fmla="*/ 6544700 w 9517857"/>
              <a:gd name="connsiteY56" fmla="*/ 167161 h 918356"/>
              <a:gd name="connsiteX57" fmla="*/ 6648353 w 9517857"/>
              <a:gd name="connsiteY57" fmla="*/ 172250 h 918356"/>
              <a:gd name="connsiteX58" fmla="*/ 6736227 w 9517857"/>
              <a:gd name="connsiteY58" fmla="*/ 173216 h 918356"/>
              <a:gd name="connsiteX59" fmla="*/ 6977218 w 9517857"/>
              <a:gd name="connsiteY59" fmla="*/ 184289 h 918356"/>
              <a:gd name="connsiteX60" fmla="*/ 7065221 w 9517857"/>
              <a:gd name="connsiteY60" fmla="*/ 227531 h 918356"/>
              <a:gd name="connsiteX61" fmla="*/ 7358195 w 9517857"/>
              <a:gd name="connsiteY61" fmla="*/ 251740 h 918356"/>
              <a:gd name="connsiteX62" fmla="*/ 7565449 w 9517857"/>
              <a:gd name="connsiteY62" fmla="*/ 258950 h 918356"/>
              <a:gd name="connsiteX63" fmla="*/ 7599285 w 9517857"/>
              <a:gd name="connsiteY63" fmla="*/ 266021 h 918356"/>
              <a:gd name="connsiteX64" fmla="*/ 7644411 w 9517857"/>
              <a:gd name="connsiteY64" fmla="*/ 258986 h 918356"/>
              <a:gd name="connsiteX65" fmla="*/ 7825110 w 9517857"/>
              <a:gd name="connsiteY65" fmla="*/ 229109 h 918356"/>
              <a:gd name="connsiteX66" fmla="*/ 7965805 w 9517857"/>
              <a:gd name="connsiteY66" fmla="*/ 200355 h 918356"/>
              <a:gd name="connsiteX67" fmla="*/ 8147401 w 9517857"/>
              <a:gd name="connsiteY67" fmla="*/ 205617 h 918356"/>
              <a:gd name="connsiteX68" fmla="*/ 8256033 w 9517857"/>
              <a:gd name="connsiteY68" fmla="*/ 193713 h 918356"/>
              <a:gd name="connsiteX69" fmla="*/ 8410677 w 9517857"/>
              <a:gd name="connsiteY69" fmla="*/ 172167 h 918356"/>
              <a:gd name="connsiteX70" fmla="*/ 8614948 w 9517857"/>
              <a:gd name="connsiteY70" fmla="*/ 168247 h 918356"/>
              <a:gd name="connsiteX71" fmla="*/ 8715976 w 9517857"/>
              <a:gd name="connsiteY71" fmla="*/ 178374 h 918356"/>
              <a:gd name="connsiteX72" fmla="*/ 8778827 w 9517857"/>
              <a:gd name="connsiteY72" fmla="*/ 172936 h 918356"/>
              <a:gd name="connsiteX73" fmla="*/ 8855248 w 9517857"/>
              <a:gd name="connsiteY73" fmla="*/ 143149 h 918356"/>
              <a:gd name="connsiteX74" fmla="*/ 9010380 w 9517857"/>
              <a:gd name="connsiteY74" fmla="*/ 91891 h 918356"/>
              <a:gd name="connsiteX75" fmla="*/ 9110856 w 9517857"/>
              <a:gd name="connsiteY75" fmla="*/ 70997 h 918356"/>
              <a:gd name="connsiteX76" fmla="*/ 9268817 w 9517857"/>
              <a:gd name="connsiteY76" fmla="*/ 53082 h 918356"/>
              <a:gd name="connsiteX77" fmla="*/ 9316667 w 9517857"/>
              <a:gd name="connsiteY77" fmla="*/ 45047 h 918356"/>
              <a:gd name="connsiteX78" fmla="*/ 9428209 w 9517857"/>
              <a:gd name="connsiteY78" fmla="*/ 29923 h 918356"/>
              <a:gd name="connsiteX79" fmla="*/ 9488916 w 9517857"/>
              <a:gd name="connsiteY79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2054652 w 9517857"/>
              <a:gd name="connsiteY20" fmla="*/ 656648 h 918356"/>
              <a:gd name="connsiteX21" fmla="*/ 2135144 w 9517857"/>
              <a:gd name="connsiteY21" fmla="*/ 636501 h 918356"/>
              <a:gd name="connsiteX22" fmla="*/ 2440292 w 9517857"/>
              <a:gd name="connsiteY22" fmla="*/ 593862 h 918356"/>
              <a:gd name="connsiteX23" fmla="*/ 2547829 w 9517857"/>
              <a:gd name="connsiteY23" fmla="*/ 566150 h 918356"/>
              <a:gd name="connsiteX24" fmla="*/ 2693698 w 9517857"/>
              <a:gd name="connsiteY24" fmla="*/ 560029 h 918356"/>
              <a:gd name="connsiteX25" fmla="*/ 2727306 w 9517857"/>
              <a:gd name="connsiteY25" fmla="*/ 550698 h 918356"/>
              <a:gd name="connsiteX26" fmla="*/ 3073635 w 9517857"/>
              <a:gd name="connsiteY26" fmla="*/ 491294 h 918356"/>
              <a:gd name="connsiteX27" fmla="*/ 3222071 w 9517857"/>
              <a:gd name="connsiteY27" fmla="*/ 470559 h 918356"/>
              <a:gd name="connsiteX28" fmla="*/ 3274069 w 9517857"/>
              <a:gd name="connsiteY28" fmla="*/ 451605 h 918356"/>
              <a:gd name="connsiteX29" fmla="*/ 3349632 w 9517857"/>
              <a:gd name="connsiteY29" fmla="*/ 432583 h 918356"/>
              <a:gd name="connsiteX30" fmla="*/ 3479593 w 9517857"/>
              <a:gd name="connsiteY30" fmla="*/ 390437 h 918356"/>
              <a:gd name="connsiteX31" fmla="*/ 3651428 w 9517857"/>
              <a:gd name="connsiteY31" fmla="*/ 361807 h 918356"/>
              <a:gd name="connsiteX32" fmla="*/ 3844133 w 9517857"/>
              <a:gd name="connsiteY32" fmla="*/ 360648 h 918356"/>
              <a:gd name="connsiteX33" fmla="*/ 3933803 w 9517857"/>
              <a:gd name="connsiteY33" fmla="*/ 357315 h 918356"/>
              <a:gd name="connsiteX34" fmla="*/ 4266740 w 9517857"/>
              <a:gd name="connsiteY34" fmla="*/ 361454 h 918356"/>
              <a:gd name="connsiteX35" fmla="*/ 4430770 w 9517857"/>
              <a:gd name="connsiteY35" fmla="*/ 342643 h 918356"/>
              <a:gd name="connsiteX36" fmla="*/ 4512664 w 9517857"/>
              <a:gd name="connsiteY36" fmla="*/ 319948 h 918356"/>
              <a:gd name="connsiteX37" fmla="*/ 4616423 w 9517857"/>
              <a:gd name="connsiteY37" fmla="*/ 290914 h 918356"/>
              <a:gd name="connsiteX38" fmla="*/ 4689163 w 9517857"/>
              <a:gd name="connsiteY38" fmla="*/ 272812 h 918356"/>
              <a:gd name="connsiteX39" fmla="*/ 4783273 w 9517857"/>
              <a:gd name="connsiteY39" fmla="*/ 248463 h 918356"/>
              <a:gd name="connsiteX40" fmla="*/ 4836507 w 9517857"/>
              <a:gd name="connsiteY40" fmla="*/ 256788 h 918356"/>
              <a:gd name="connsiteX41" fmla="*/ 4892569 w 9517857"/>
              <a:gd name="connsiteY41" fmla="*/ 249933 h 918356"/>
              <a:gd name="connsiteX42" fmla="*/ 4896611 w 9517857"/>
              <a:gd name="connsiteY42" fmla="*/ 240448 h 918356"/>
              <a:gd name="connsiteX43" fmla="*/ 4917286 w 9517857"/>
              <a:gd name="connsiteY43" fmla="*/ 243659 h 918356"/>
              <a:gd name="connsiteX44" fmla="*/ 4981173 w 9517857"/>
              <a:gd name="connsiteY44" fmla="*/ 247103 h 918356"/>
              <a:gd name="connsiteX45" fmla="*/ 5060397 w 9517857"/>
              <a:gd name="connsiteY45" fmla="*/ 263688 h 918356"/>
              <a:gd name="connsiteX46" fmla="*/ 5252996 w 9517857"/>
              <a:gd name="connsiteY46" fmla="*/ 270655 h 918356"/>
              <a:gd name="connsiteX47" fmla="*/ 5358056 w 9517857"/>
              <a:gd name="connsiteY47" fmla="*/ 247248 h 918356"/>
              <a:gd name="connsiteX48" fmla="*/ 5426496 w 9517857"/>
              <a:gd name="connsiteY48" fmla="*/ 235142 h 918356"/>
              <a:gd name="connsiteX49" fmla="*/ 5497161 w 9517857"/>
              <a:gd name="connsiteY49" fmla="*/ 228808 h 918356"/>
              <a:gd name="connsiteX50" fmla="*/ 5826043 w 9517857"/>
              <a:gd name="connsiteY50" fmla="*/ 148073 h 918356"/>
              <a:gd name="connsiteX51" fmla="*/ 6007627 w 9517857"/>
              <a:gd name="connsiteY51" fmla="*/ 147126 h 918356"/>
              <a:gd name="connsiteX52" fmla="*/ 6194152 w 9517857"/>
              <a:gd name="connsiteY52" fmla="*/ 151772 h 918356"/>
              <a:gd name="connsiteX53" fmla="*/ 6281379 w 9517857"/>
              <a:gd name="connsiteY53" fmla="*/ 181626 h 918356"/>
              <a:gd name="connsiteX54" fmla="*/ 6489033 w 9517857"/>
              <a:gd name="connsiteY54" fmla="*/ 167648 h 918356"/>
              <a:gd name="connsiteX55" fmla="*/ 6544700 w 9517857"/>
              <a:gd name="connsiteY55" fmla="*/ 167161 h 918356"/>
              <a:gd name="connsiteX56" fmla="*/ 6648353 w 9517857"/>
              <a:gd name="connsiteY56" fmla="*/ 172250 h 918356"/>
              <a:gd name="connsiteX57" fmla="*/ 6736227 w 9517857"/>
              <a:gd name="connsiteY57" fmla="*/ 173216 h 918356"/>
              <a:gd name="connsiteX58" fmla="*/ 6977218 w 9517857"/>
              <a:gd name="connsiteY58" fmla="*/ 184289 h 918356"/>
              <a:gd name="connsiteX59" fmla="*/ 7065221 w 9517857"/>
              <a:gd name="connsiteY59" fmla="*/ 227531 h 918356"/>
              <a:gd name="connsiteX60" fmla="*/ 7358195 w 9517857"/>
              <a:gd name="connsiteY60" fmla="*/ 251740 h 918356"/>
              <a:gd name="connsiteX61" fmla="*/ 7565449 w 9517857"/>
              <a:gd name="connsiteY61" fmla="*/ 258950 h 918356"/>
              <a:gd name="connsiteX62" fmla="*/ 7599285 w 9517857"/>
              <a:gd name="connsiteY62" fmla="*/ 266021 h 918356"/>
              <a:gd name="connsiteX63" fmla="*/ 7644411 w 9517857"/>
              <a:gd name="connsiteY63" fmla="*/ 258986 h 918356"/>
              <a:gd name="connsiteX64" fmla="*/ 7825110 w 9517857"/>
              <a:gd name="connsiteY64" fmla="*/ 229109 h 918356"/>
              <a:gd name="connsiteX65" fmla="*/ 7965805 w 9517857"/>
              <a:gd name="connsiteY65" fmla="*/ 200355 h 918356"/>
              <a:gd name="connsiteX66" fmla="*/ 8147401 w 9517857"/>
              <a:gd name="connsiteY66" fmla="*/ 205617 h 918356"/>
              <a:gd name="connsiteX67" fmla="*/ 8256033 w 9517857"/>
              <a:gd name="connsiteY67" fmla="*/ 193713 h 918356"/>
              <a:gd name="connsiteX68" fmla="*/ 8410677 w 9517857"/>
              <a:gd name="connsiteY68" fmla="*/ 172167 h 918356"/>
              <a:gd name="connsiteX69" fmla="*/ 8614948 w 9517857"/>
              <a:gd name="connsiteY69" fmla="*/ 168247 h 918356"/>
              <a:gd name="connsiteX70" fmla="*/ 8715976 w 9517857"/>
              <a:gd name="connsiteY70" fmla="*/ 178374 h 918356"/>
              <a:gd name="connsiteX71" fmla="*/ 8778827 w 9517857"/>
              <a:gd name="connsiteY71" fmla="*/ 172936 h 918356"/>
              <a:gd name="connsiteX72" fmla="*/ 8855248 w 9517857"/>
              <a:gd name="connsiteY72" fmla="*/ 143149 h 918356"/>
              <a:gd name="connsiteX73" fmla="*/ 9010380 w 9517857"/>
              <a:gd name="connsiteY73" fmla="*/ 91891 h 918356"/>
              <a:gd name="connsiteX74" fmla="*/ 9110856 w 9517857"/>
              <a:gd name="connsiteY74" fmla="*/ 70997 h 918356"/>
              <a:gd name="connsiteX75" fmla="*/ 9268817 w 9517857"/>
              <a:gd name="connsiteY75" fmla="*/ 53082 h 918356"/>
              <a:gd name="connsiteX76" fmla="*/ 9316667 w 9517857"/>
              <a:gd name="connsiteY76" fmla="*/ 45047 h 918356"/>
              <a:gd name="connsiteX77" fmla="*/ 9428209 w 9517857"/>
              <a:gd name="connsiteY77" fmla="*/ 29923 h 918356"/>
              <a:gd name="connsiteX78" fmla="*/ 9488916 w 9517857"/>
              <a:gd name="connsiteY7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2054652 w 9517857"/>
              <a:gd name="connsiteY20" fmla="*/ 656648 h 918356"/>
              <a:gd name="connsiteX21" fmla="*/ 2135144 w 9517857"/>
              <a:gd name="connsiteY21" fmla="*/ 636501 h 918356"/>
              <a:gd name="connsiteX22" fmla="*/ 2440292 w 9517857"/>
              <a:gd name="connsiteY22" fmla="*/ 593862 h 918356"/>
              <a:gd name="connsiteX23" fmla="*/ 2547829 w 9517857"/>
              <a:gd name="connsiteY23" fmla="*/ 566150 h 918356"/>
              <a:gd name="connsiteX24" fmla="*/ 2693698 w 9517857"/>
              <a:gd name="connsiteY24" fmla="*/ 560029 h 918356"/>
              <a:gd name="connsiteX25" fmla="*/ 2727306 w 9517857"/>
              <a:gd name="connsiteY25" fmla="*/ 550698 h 918356"/>
              <a:gd name="connsiteX26" fmla="*/ 3073635 w 9517857"/>
              <a:gd name="connsiteY26" fmla="*/ 491294 h 918356"/>
              <a:gd name="connsiteX27" fmla="*/ 3222071 w 9517857"/>
              <a:gd name="connsiteY27" fmla="*/ 470559 h 918356"/>
              <a:gd name="connsiteX28" fmla="*/ 3274069 w 9517857"/>
              <a:gd name="connsiteY28" fmla="*/ 451605 h 918356"/>
              <a:gd name="connsiteX29" fmla="*/ 3349632 w 9517857"/>
              <a:gd name="connsiteY29" fmla="*/ 432583 h 918356"/>
              <a:gd name="connsiteX30" fmla="*/ 3479593 w 9517857"/>
              <a:gd name="connsiteY30" fmla="*/ 390437 h 918356"/>
              <a:gd name="connsiteX31" fmla="*/ 3651428 w 9517857"/>
              <a:gd name="connsiteY31" fmla="*/ 361807 h 918356"/>
              <a:gd name="connsiteX32" fmla="*/ 3844133 w 9517857"/>
              <a:gd name="connsiteY32" fmla="*/ 360648 h 918356"/>
              <a:gd name="connsiteX33" fmla="*/ 3933803 w 9517857"/>
              <a:gd name="connsiteY33" fmla="*/ 357315 h 918356"/>
              <a:gd name="connsiteX34" fmla="*/ 4266740 w 9517857"/>
              <a:gd name="connsiteY34" fmla="*/ 361454 h 918356"/>
              <a:gd name="connsiteX35" fmla="*/ 4430770 w 9517857"/>
              <a:gd name="connsiteY35" fmla="*/ 342643 h 918356"/>
              <a:gd name="connsiteX36" fmla="*/ 4512664 w 9517857"/>
              <a:gd name="connsiteY36" fmla="*/ 319948 h 918356"/>
              <a:gd name="connsiteX37" fmla="*/ 4616423 w 9517857"/>
              <a:gd name="connsiteY37" fmla="*/ 290914 h 918356"/>
              <a:gd name="connsiteX38" fmla="*/ 4689163 w 9517857"/>
              <a:gd name="connsiteY38" fmla="*/ 272812 h 918356"/>
              <a:gd name="connsiteX39" fmla="*/ 4783273 w 9517857"/>
              <a:gd name="connsiteY39" fmla="*/ 248463 h 918356"/>
              <a:gd name="connsiteX40" fmla="*/ 4836507 w 9517857"/>
              <a:gd name="connsiteY40" fmla="*/ 256788 h 918356"/>
              <a:gd name="connsiteX41" fmla="*/ 4892569 w 9517857"/>
              <a:gd name="connsiteY41" fmla="*/ 249933 h 918356"/>
              <a:gd name="connsiteX42" fmla="*/ 4896611 w 9517857"/>
              <a:gd name="connsiteY42" fmla="*/ 240448 h 918356"/>
              <a:gd name="connsiteX43" fmla="*/ 4917286 w 9517857"/>
              <a:gd name="connsiteY43" fmla="*/ 243659 h 918356"/>
              <a:gd name="connsiteX44" fmla="*/ 4981173 w 9517857"/>
              <a:gd name="connsiteY44" fmla="*/ 247103 h 918356"/>
              <a:gd name="connsiteX45" fmla="*/ 5060397 w 9517857"/>
              <a:gd name="connsiteY45" fmla="*/ 263688 h 918356"/>
              <a:gd name="connsiteX46" fmla="*/ 5252996 w 9517857"/>
              <a:gd name="connsiteY46" fmla="*/ 270655 h 918356"/>
              <a:gd name="connsiteX47" fmla="*/ 5358056 w 9517857"/>
              <a:gd name="connsiteY47" fmla="*/ 247248 h 918356"/>
              <a:gd name="connsiteX48" fmla="*/ 5426496 w 9517857"/>
              <a:gd name="connsiteY48" fmla="*/ 235142 h 918356"/>
              <a:gd name="connsiteX49" fmla="*/ 5497161 w 9517857"/>
              <a:gd name="connsiteY49" fmla="*/ 228808 h 918356"/>
              <a:gd name="connsiteX50" fmla="*/ 5826043 w 9517857"/>
              <a:gd name="connsiteY50" fmla="*/ 148073 h 918356"/>
              <a:gd name="connsiteX51" fmla="*/ 6007627 w 9517857"/>
              <a:gd name="connsiteY51" fmla="*/ 147126 h 918356"/>
              <a:gd name="connsiteX52" fmla="*/ 6194152 w 9517857"/>
              <a:gd name="connsiteY52" fmla="*/ 151772 h 918356"/>
              <a:gd name="connsiteX53" fmla="*/ 6281379 w 9517857"/>
              <a:gd name="connsiteY53" fmla="*/ 181626 h 918356"/>
              <a:gd name="connsiteX54" fmla="*/ 6489033 w 9517857"/>
              <a:gd name="connsiteY54" fmla="*/ 167648 h 918356"/>
              <a:gd name="connsiteX55" fmla="*/ 6544700 w 9517857"/>
              <a:gd name="connsiteY55" fmla="*/ 167161 h 918356"/>
              <a:gd name="connsiteX56" fmla="*/ 6648353 w 9517857"/>
              <a:gd name="connsiteY56" fmla="*/ 172250 h 918356"/>
              <a:gd name="connsiteX57" fmla="*/ 6736227 w 9517857"/>
              <a:gd name="connsiteY57" fmla="*/ 173216 h 918356"/>
              <a:gd name="connsiteX58" fmla="*/ 6977218 w 9517857"/>
              <a:gd name="connsiteY58" fmla="*/ 184289 h 918356"/>
              <a:gd name="connsiteX59" fmla="*/ 7065221 w 9517857"/>
              <a:gd name="connsiteY59" fmla="*/ 227531 h 918356"/>
              <a:gd name="connsiteX60" fmla="*/ 7358195 w 9517857"/>
              <a:gd name="connsiteY60" fmla="*/ 251740 h 918356"/>
              <a:gd name="connsiteX61" fmla="*/ 7565449 w 9517857"/>
              <a:gd name="connsiteY61" fmla="*/ 258950 h 918356"/>
              <a:gd name="connsiteX62" fmla="*/ 7599285 w 9517857"/>
              <a:gd name="connsiteY62" fmla="*/ 266021 h 918356"/>
              <a:gd name="connsiteX63" fmla="*/ 7644411 w 9517857"/>
              <a:gd name="connsiteY63" fmla="*/ 258986 h 918356"/>
              <a:gd name="connsiteX64" fmla="*/ 7825110 w 9517857"/>
              <a:gd name="connsiteY64" fmla="*/ 229109 h 918356"/>
              <a:gd name="connsiteX65" fmla="*/ 7965805 w 9517857"/>
              <a:gd name="connsiteY65" fmla="*/ 200355 h 918356"/>
              <a:gd name="connsiteX66" fmla="*/ 8147401 w 9517857"/>
              <a:gd name="connsiteY66" fmla="*/ 205617 h 918356"/>
              <a:gd name="connsiteX67" fmla="*/ 8256033 w 9517857"/>
              <a:gd name="connsiteY67" fmla="*/ 193713 h 918356"/>
              <a:gd name="connsiteX68" fmla="*/ 8614948 w 9517857"/>
              <a:gd name="connsiteY68" fmla="*/ 168247 h 918356"/>
              <a:gd name="connsiteX69" fmla="*/ 8715976 w 9517857"/>
              <a:gd name="connsiteY69" fmla="*/ 178374 h 918356"/>
              <a:gd name="connsiteX70" fmla="*/ 8778827 w 9517857"/>
              <a:gd name="connsiteY70" fmla="*/ 172936 h 918356"/>
              <a:gd name="connsiteX71" fmla="*/ 8855248 w 9517857"/>
              <a:gd name="connsiteY71" fmla="*/ 143149 h 918356"/>
              <a:gd name="connsiteX72" fmla="*/ 9010380 w 9517857"/>
              <a:gd name="connsiteY72" fmla="*/ 91891 h 918356"/>
              <a:gd name="connsiteX73" fmla="*/ 9110856 w 9517857"/>
              <a:gd name="connsiteY73" fmla="*/ 70997 h 918356"/>
              <a:gd name="connsiteX74" fmla="*/ 9268817 w 9517857"/>
              <a:gd name="connsiteY74" fmla="*/ 53082 h 918356"/>
              <a:gd name="connsiteX75" fmla="*/ 9316667 w 9517857"/>
              <a:gd name="connsiteY75" fmla="*/ 45047 h 918356"/>
              <a:gd name="connsiteX76" fmla="*/ 9428209 w 9517857"/>
              <a:gd name="connsiteY76" fmla="*/ 29923 h 918356"/>
              <a:gd name="connsiteX77" fmla="*/ 9488916 w 9517857"/>
              <a:gd name="connsiteY77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2054652 w 9517857"/>
              <a:gd name="connsiteY20" fmla="*/ 656648 h 918356"/>
              <a:gd name="connsiteX21" fmla="*/ 2135144 w 9517857"/>
              <a:gd name="connsiteY21" fmla="*/ 636501 h 918356"/>
              <a:gd name="connsiteX22" fmla="*/ 2440292 w 9517857"/>
              <a:gd name="connsiteY22" fmla="*/ 593862 h 918356"/>
              <a:gd name="connsiteX23" fmla="*/ 2547829 w 9517857"/>
              <a:gd name="connsiteY23" fmla="*/ 566150 h 918356"/>
              <a:gd name="connsiteX24" fmla="*/ 2693698 w 9517857"/>
              <a:gd name="connsiteY24" fmla="*/ 560029 h 918356"/>
              <a:gd name="connsiteX25" fmla="*/ 2727306 w 9517857"/>
              <a:gd name="connsiteY25" fmla="*/ 550698 h 918356"/>
              <a:gd name="connsiteX26" fmla="*/ 3073635 w 9517857"/>
              <a:gd name="connsiteY26" fmla="*/ 491294 h 918356"/>
              <a:gd name="connsiteX27" fmla="*/ 3222071 w 9517857"/>
              <a:gd name="connsiteY27" fmla="*/ 470559 h 918356"/>
              <a:gd name="connsiteX28" fmla="*/ 3274069 w 9517857"/>
              <a:gd name="connsiteY28" fmla="*/ 451605 h 918356"/>
              <a:gd name="connsiteX29" fmla="*/ 3349632 w 9517857"/>
              <a:gd name="connsiteY29" fmla="*/ 432583 h 918356"/>
              <a:gd name="connsiteX30" fmla="*/ 3479593 w 9517857"/>
              <a:gd name="connsiteY30" fmla="*/ 390437 h 918356"/>
              <a:gd name="connsiteX31" fmla="*/ 3651428 w 9517857"/>
              <a:gd name="connsiteY31" fmla="*/ 361807 h 918356"/>
              <a:gd name="connsiteX32" fmla="*/ 3844133 w 9517857"/>
              <a:gd name="connsiteY32" fmla="*/ 360648 h 918356"/>
              <a:gd name="connsiteX33" fmla="*/ 3933803 w 9517857"/>
              <a:gd name="connsiteY33" fmla="*/ 357315 h 918356"/>
              <a:gd name="connsiteX34" fmla="*/ 4266740 w 9517857"/>
              <a:gd name="connsiteY34" fmla="*/ 361454 h 918356"/>
              <a:gd name="connsiteX35" fmla="*/ 4430770 w 9517857"/>
              <a:gd name="connsiteY35" fmla="*/ 342643 h 918356"/>
              <a:gd name="connsiteX36" fmla="*/ 4512664 w 9517857"/>
              <a:gd name="connsiteY36" fmla="*/ 319948 h 918356"/>
              <a:gd name="connsiteX37" fmla="*/ 4616423 w 9517857"/>
              <a:gd name="connsiteY37" fmla="*/ 290914 h 918356"/>
              <a:gd name="connsiteX38" fmla="*/ 4689163 w 9517857"/>
              <a:gd name="connsiteY38" fmla="*/ 272812 h 918356"/>
              <a:gd name="connsiteX39" fmla="*/ 4783273 w 9517857"/>
              <a:gd name="connsiteY39" fmla="*/ 248463 h 918356"/>
              <a:gd name="connsiteX40" fmla="*/ 4836507 w 9517857"/>
              <a:gd name="connsiteY40" fmla="*/ 256788 h 918356"/>
              <a:gd name="connsiteX41" fmla="*/ 4892569 w 9517857"/>
              <a:gd name="connsiteY41" fmla="*/ 249933 h 918356"/>
              <a:gd name="connsiteX42" fmla="*/ 4896611 w 9517857"/>
              <a:gd name="connsiteY42" fmla="*/ 240448 h 918356"/>
              <a:gd name="connsiteX43" fmla="*/ 4917286 w 9517857"/>
              <a:gd name="connsiteY43" fmla="*/ 243659 h 918356"/>
              <a:gd name="connsiteX44" fmla="*/ 4981173 w 9517857"/>
              <a:gd name="connsiteY44" fmla="*/ 247103 h 918356"/>
              <a:gd name="connsiteX45" fmla="*/ 5060397 w 9517857"/>
              <a:gd name="connsiteY45" fmla="*/ 263688 h 918356"/>
              <a:gd name="connsiteX46" fmla="*/ 5252996 w 9517857"/>
              <a:gd name="connsiteY46" fmla="*/ 270655 h 918356"/>
              <a:gd name="connsiteX47" fmla="*/ 5358056 w 9517857"/>
              <a:gd name="connsiteY47" fmla="*/ 247248 h 918356"/>
              <a:gd name="connsiteX48" fmla="*/ 5426496 w 9517857"/>
              <a:gd name="connsiteY48" fmla="*/ 235142 h 918356"/>
              <a:gd name="connsiteX49" fmla="*/ 5497161 w 9517857"/>
              <a:gd name="connsiteY49" fmla="*/ 228808 h 918356"/>
              <a:gd name="connsiteX50" fmla="*/ 5826043 w 9517857"/>
              <a:gd name="connsiteY50" fmla="*/ 148073 h 918356"/>
              <a:gd name="connsiteX51" fmla="*/ 6007627 w 9517857"/>
              <a:gd name="connsiteY51" fmla="*/ 147126 h 918356"/>
              <a:gd name="connsiteX52" fmla="*/ 6194152 w 9517857"/>
              <a:gd name="connsiteY52" fmla="*/ 151772 h 918356"/>
              <a:gd name="connsiteX53" fmla="*/ 6281379 w 9517857"/>
              <a:gd name="connsiteY53" fmla="*/ 181626 h 918356"/>
              <a:gd name="connsiteX54" fmla="*/ 6489033 w 9517857"/>
              <a:gd name="connsiteY54" fmla="*/ 167648 h 918356"/>
              <a:gd name="connsiteX55" fmla="*/ 6544700 w 9517857"/>
              <a:gd name="connsiteY55" fmla="*/ 167161 h 918356"/>
              <a:gd name="connsiteX56" fmla="*/ 6648353 w 9517857"/>
              <a:gd name="connsiteY56" fmla="*/ 172250 h 918356"/>
              <a:gd name="connsiteX57" fmla="*/ 6736227 w 9517857"/>
              <a:gd name="connsiteY57" fmla="*/ 173216 h 918356"/>
              <a:gd name="connsiteX58" fmla="*/ 6977218 w 9517857"/>
              <a:gd name="connsiteY58" fmla="*/ 184289 h 918356"/>
              <a:gd name="connsiteX59" fmla="*/ 7065221 w 9517857"/>
              <a:gd name="connsiteY59" fmla="*/ 227531 h 918356"/>
              <a:gd name="connsiteX60" fmla="*/ 7358195 w 9517857"/>
              <a:gd name="connsiteY60" fmla="*/ 251740 h 918356"/>
              <a:gd name="connsiteX61" fmla="*/ 7565449 w 9517857"/>
              <a:gd name="connsiteY61" fmla="*/ 258950 h 918356"/>
              <a:gd name="connsiteX62" fmla="*/ 7599285 w 9517857"/>
              <a:gd name="connsiteY62" fmla="*/ 266021 h 918356"/>
              <a:gd name="connsiteX63" fmla="*/ 7644411 w 9517857"/>
              <a:gd name="connsiteY63" fmla="*/ 258986 h 918356"/>
              <a:gd name="connsiteX64" fmla="*/ 7825110 w 9517857"/>
              <a:gd name="connsiteY64" fmla="*/ 229109 h 918356"/>
              <a:gd name="connsiteX65" fmla="*/ 7965805 w 9517857"/>
              <a:gd name="connsiteY65" fmla="*/ 200355 h 918356"/>
              <a:gd name="connsiteX66" fmla="*/ 8147401 w 9517857"/>
              <a:gd name="connsiteY66" fmla="*/ 205617 h 918356"/>
              <a:gd name="connsiteX67" fmla="*/ 8256033 w 9517857"/>
              <a:gd name="connsiteY67" fmla="*/ 193713 h 918356"/>
              <a:gd name="connsiteX68" fmla="*/ 8614948 w 9517857"/>
              <a:gd name="connsiteY68" fmla="*/ 168247 h 918356"/>
              <a:gd name="connsiteX69" fmla="*/ 8715976 w 9517857"/>
              <a:gd name="connsiteY69" fmla="*/ 178374 h 918356"/>
              <a:gd name="connsiteX70" fmla="*/ 8778827 w 9517857"/>
              <a:gd name="connsiteY70" fmla="*/ 172936 h 918356"/>
              <a:gd name="connsiteX71" fmla="*/ 8855248 w 9517857"/>
              <a:gd name="connsiteY71" fmla="*/ 143149 h 918356"/>
              <a:gd name="connsiteX72" fmla="*/ 9010380 w 9517857"/>
              <a:gd name="connsiteY72" fmla="*/ 91891 h 918356"/>
              <a:gd name="connsiteX73" fmla="*/ 9110856 w 9517857"/>
              <a:gd name="connsiteY73" fmla="*/ 70997 h 918356"/>
              <a:gd name="connsiteX74" fmla="*/ 9268817 w 9517857"/>
              <a:gd name="connsiteY74" fmla="*/ 53082 h 918356"/>
              <a:gd name="connsiteX75" fmla="*/ 9316667 w 9517857"/>
              <a:gd name="connsiteY75" fmla="*/ 45047 h 918356"/>
              <a:gd name="connsiteX76" fmla="*/ 9428209 w 9517857"/>
              <a:gd name="connsiteY76" fmla="*/ 29923 h 918356"/>
              <a:gd name="connsiteX77" fmla="*/ 9488916 w 9517857"/>
              <a:gd name="connsiteY77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2054652 w 9517857"/>
              <a:gd name="connsiteY20" fmla="*/ 656648 h 918356"/>
              <a:gd name="connsiteX21" fmla="*/ 2135144 w 9517857"/>
              <a:gd name="connsiteY21" fmla="*/ 636501 h 918356"/>
              <a:gd name="connsiteX22" fmla="*/ 2440292 w 9517857"/>
              <a:gd name="connsiteY22" fmla="*/ 593862 h 918356"/>
              <a:gd name="connsiteX23" fmla="*/ 2547829 w 9517857"/>
              <a:gd name="connsiteY23" fmla="*/ 566150 h 918356"/>
              <a:gd name="connsiteX24" fmla="*/ 2693698 w 9517857"/>
              <a:gd name="connsiteY24" fmla="*/ 560029 h 918356"/>
              <a:gd name="connsiteX25" fmla="*/ 2727306 w 9517857"/>
              <a:gd name="connsiteY25" fmla="*/ 550698 h 918356"/>
              <a:gd name="connsiteX26" fmla="*/ 3073635 w 9517857"/>
              <a:gd name="connsiteY26" fmla="*/ 491294 h 918356"/>
              <a:gd name="connsiteX27" fmla="*/ 3222071 w 9517857"/>
              <a:gd name="connsiteY27" fmla="*/ 470559 h 918356"/>
              <a:gd name="connsiteX28" fmla="*/ 3274069 w 9517857"/>
              <a:gd name="connsiteY28" fmla="*/ 451605 h 918356"/>
              <a:gd name="connsiteX29" fmla="*/ 3349632 w 9517857"/>
              <a:gd name="connsiteY29" fmla="*/ 432583 h 918356"/>
              <a:gd name="connsiteX30" fmla="*/ 3479593 w 9517857"/>
              <a:gd name="connsiteY30" fmla="*/ 390437 h 918356"/>
              <a:gd name="connsiteX31" fmla="*/ 3651428 w 9517857"/>
              <a:gd name="connsiteY31" fmla="*/ 361807 h 918356"/>
              <a:gd name="connsiteX32" fmla="*/ 3844133 w 9517857"/>
              <a:gd name="connsiteY32" fmla="*/ 360648 h 918356"/>
              <a:gd name="connsiteX33" fmla="*/ 3933803 w 9517857"/>
              <a:gd name="connsiteY33" fmla="*/ 357315 h 918356"/>
              <a:gd name="connsiteX34" fmla="*/ 4266740 w 9517857"/>
              <a:gd name="connsiteY34" fmla="*/ 361454 h 918356"/>
              <a:gd name="connsiteX35" fmla="*/ 4430770 w 9517857"/>
              <a:gd name="connsiteY35" fmla="*/ 342643 h 918356"/>
              <a:gd name="connsiteX36" fmla="*/ 4512664 w 9517857"/>
              <a:gd name="connsiteY36" fmla="*/ 319948 h 918356"/>
              <a:gd name="connsiteX37" fmla="*/ 4616423 w 9517857"/>
              <a:gd name="connsiteY37" fmla="*/ 290914 h 918356"/>
              <a:gd name="connsiteX38" fmla="*/ 4689163 w 9517857"/>
              <a:gd name="connsiteY38" fmla="*/ 272812 h 918356"/>
              <a:gd name="connsiteX39" fmla="*/ 4783273 w 9517857"/>
              <a:gd name="connsiteY39" fmla="*/ 248463 h 918356"/>
              <a:gd name="connsiteX40" fmla="*/ 4836507 w 9517857"/>
              <a:gd name="connsiteY40" fmla="*/ 256788 h 918356"/>
              <a:gd name="connsiteX41" fmla="*/ 4892569 w 9517857"/>
              <a:gd name="connsiteY41" fmla="*/ 249933 h 918356"/>
              <a:gd name="connsiteX42" fmla="*/ 4896611 w 9517857"/>
              <a:gd name="connsiteY42" fmla="*/ 240448 h 918356"/>
              <a:gd name="connsiteX43" fmla="*/ 4917286 w 9517857"/>
              <a:gd name="connsiteY43" fmla="*/ 243659 h 918356"/>
              <a:gd name="connsiteX44" fmla="*/ 4981173 w 9517857"/>
              <a:gd name="connsiteY44" fmla="*/ 247103 h 918356"/>
              <a:gd name="connsiteX45" fmla="*/ 5060397 w 9517857"/>
              <a:gd name="connsiteY45" fmla="*/ 263688 h 918356"/>
              <a:gd name="connsiteX46" fmla="*/ 5252996 w 9517857"/>
              <a:gd name="connsiteY46" fmla="*/ 270655 h 918356"/>
              <a:gd name="connsiteX47" fmla="*/ 5358056 w 9517857"/>
              <a:gd name="connsiteY47" fmla="*/ 247248 h 918356"/>
              <a:gd name="connsiteX48" fmla="*/ 5426496 w 9517857"/>
              <a:gd name="connsiteY48" fmla="*/ 235142 h 918356"/>
              <a:gd name="connsiteX49" fmla="*/ 5497161 w 9517857"/>
              <a:gd name="connsiteY49" fmla="*/ 228808 h 918356"/>
              <a:gd name="connsiteX50" fmla="*/ 5826043 w 9517857"/>
              <a:gd name="connsiteY50" fmla="*/ 148073 h 918356"/>
              <a:gd name="connsiteX51" fmla="*/ 6007627 w 9517857"/>
              <a:gd name="connsiteY51" fmla="*/ 147126 h 918356"/>
              <a:gd name="connsiteX52" fmla="*/ 6194152 w 9517857"/>
              <a:gd name="connsiteY52" fmla="*/ 151772 h 918356"/>
              <a:gd name="connsiteX53" fmla="*/ 6281379 w 9517857"/>
              <a:gd name="connsiteY53" fmla="*/ 181626 h 918356"/>
              <a:gd name="connsiteX54" fmla="*/ 6489033 w 9517857"/>
              <a:gd name="connsiteY54" fmla="*/ 167648 h 918356"/>
              <a:gd name="connsiteX55" fmla="*/ 6544700 w 9517857"/>
              <a:gd name="connsiteY55" fmla="*/ 167161 h 918356"/>
              <a:gd name="connsiteX56" fmla="*/ 6648353 w 9517857"/>
              <a:gd name="connsiteY56" fmla="*/ 172250 h 918356"/>
              <a:gd name="connsiteX57" fmla="*/ 6736227 w 9517857"/>
              <a:gd name="connsiteY57" fmla="*/ 173216 h 918356"/>
              <a:gd name="connsiteX58" fmla="*/ 6977218 w 9517857"/>
              <a:gd name="connsiteY58" fmla="*/ 184289 h 918356"/>
              <a:gd name="connsiteX59" fmla="*/ 7065221 w 9517857"/>
              <a:gd name="connsiteY59" fmla="*/ 227531 h 918356"/>
              <a:gd name="connsiteX60" fmla="*/ 7358195 w 9517857"/>
              <a:gd name="connsiteY60" fmla="*/ 251740 h 918356"/>
              <a:gd name="connsiteX61" fmla="*/ 7565449 w 9517857"/>
              <a:gd name="connsiteY61" fmla="*/ 258950 h 918356"/>
              <a:gd name="connsiteX62" fmla="*/ 7599285 w 9517857"/>
              <a:gd name="connsiteY62" fmla="*/ 266021 h 918356"/>
              <a:gd name="connsiteX63" fmla="*/ 7644411 w 9517857"/>
              <a:gd name="connsiteY63" fmla="*/ 258986 h 918356"/>
              <a:gd name="connsiteX64" fmla="*/ 7965805 w 9517857"/>
              <a:gd name="connsiteY64" fmla="*/ 200355 h 918356"/>
              <a:gd name="connsiteX65" fmla="*/ 8147401 w 9517857"/>
              <a:gd name="connsiteY65" fmla="*/ 205617 h 918356"/>
              <a:gd name="connsiteX66" fmla="*/ 8256033 w 9517857"/>
              <a:gd name="connsiteY66" fmla="*/ 193713 h 918356"/>
              <a:gd name="connsiteX67" fmla="*/ 8614948 w 9517857"/>
              <a:gd name="connsiteY67" fmla="*/ 168247 h 918356"/>
              <a:gd name="connsiteX68" fmla="*/ 8715976 w 9517857"/>
              <a:gd name="connsiteY68" fmla="*/ 178374 h 918356"/>
              <a:gd name="connsiteX69" fmla="*/ 8778827 w 9517857"/>
              <a:gd name="connsiteY69" fmla="*/ 172936 h 918356"/>
              <a:gd name="connsiteX70" fmla="*/ 8855248 w 9517857"/>
              <a:gd name="connsiteY70" fmla="*/ 143149 h 918356"/>
              <a:gd name="connsiteX71" fmla="*/ 9010380 w 9517857"/>
              <a:gd name="connsiteY71" fmla="*/ 91891 h 918356"/>
              <a:gd name="connsiteX72" fmla="*/ 9110856 w 9517857"/>
              <a:gd name="connsiteY72" fmla="*/ 70997 h 918356"/>
              <a:gd name="connsiteX73" fmla="*/ 9268817 w 9517857"/>
              <a:gd name="connsiteY73" fmla="*/ 53082 h 918356"/>
              <a:gd name="connsiteX74" fmla="*/ 9316667 w 9517857"/>
              <a:gd name="connsiteY74" fmla="*/ 45047 h 918356"/>
              <a:gd name="connsiteX75" fmla="*/ 9428209 w 9517857"/>
              <a:gd name="connsiteY75" fmla="*/ 29923 h 918356"/>
              <a:gd name="connsiteX76" fmla="*/ 9488916 w 9517857"/>
              <a:gd name="connsiteY76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2054652 w 9517857"/>
              <a:gd name="connsiteY20" fmla="*/ 656648 h 918356"/>
              <a:gd name="connsiteX21" fmla="*/ 2135144 w 9517857"/>
              <a:gd name="connsiteY21" fmla="*/ 636501 h 918356"/>
              <a:gd name="connsiteX22" fmla="*/ 2440292 w 9517857"/>
              <a:gd name="connsiteY22" fmla="*/ 593862 h 918356"/>
              <a:gd name="connsiteX23" fmla="*/ 2547829 w 9517857"/>
              <a:gd name="connsiteY23" fmla="*/ 566150 h 918356"/>
              <a:gd name="connsiteX24" fmla="*/ 2693698 w 9517857"/>
              <a:gd name="connsiteY24" fmla="*/ 560029 h 918356"/>
              <a:gd name="connsiteX25" fmla="*/ 2727306 w 9517857"/>
              <a:gd name="connsiteY25" fmla="*/ 550698 h 918356"/>
              <a:gd name="connsiteX26" fmla="*/ 3073635 w 9517857"/>
              <a:gd name="connsiteY26" fmla="*/ 491294 h 918356"/>
              <a:gd name="connsiteX27" fmla="*/ 3222071 w 9517857"/>
              <a:gd name="connsiteY27" fmla="*/ 470559 h 918356"/>
              <a:gd name="connsiteX28" fmla="*/ 3274069 w 9517857"/>
              <a:gd name="connsiteY28" fmla="*/ 451605 h 918356"/>
              <a:gd name="connsiteX29" fmla="*/ 3349632 w 9517857"/>
              <a:gd name="connsiteY29" fmla="*/ 432583 h 918356"/>
              <a:gd name="connsiteX30" fmla="*/ 3479593 w 9517857"/>
              <a:gd name="connsiteY30" fmla="*/ 390437 h 918356"/>
              <a:gd name="connsiteX31" fmla="*/ 3651428 w 9517857"/>
              <a:gd name="connsiteY31" fmla="*/ 361807 h 918356"/>
              <a:gd name="connsiteX32" fmla="*/ 3844133 w 9517857"/>
              <a:gd name="connsiteY32" fmla="*/ 360648 h 918356"/>
              <a:gd name="connsiteX33" fmla="*/ 3933803 w 9517857"/>
              <a:gd name="connsiteY33" fmla="*/ 357315 h 918356"/>
              <a:gd name="connsiteX34" fmla="*/ 4266740 w 9517857"/>
              <a:gd name="connsiteY34" fmla="*/ 361454 h 918356"/>
              <a:gd name="connsiteX35" fmla="*/ 4430770 w 9517857"/>
              <a:gd name="connsiteY35" fmla="*/ 342643 h 918356"/>
              <a:gd name="connsiteX36" fmla="*/ 4512664 w 9517857"/>
              <a:gd name="connsiteY36" fmla="*/ 319948 h 918356"/>
              <a:gd name="connsiteX37" fmla="*/ 4616423 w 9517857"/>
              <a:gd name="connsiteY37" fmla="*/ 290914 h 918356"/>
              <a:gd name="connsiteX38" fmla="*/ 4689163 w 9517857"/>
              <a:gd name="connsiteY38" fmla="*/ 272812 h 918356"/>
              <a:gd name="connsiteX39" fmla="*/ 4783273 w 9517857"/>
              <a:gd name="connsiteY39" fmla="*/ 248463 h 918356"/>
              <a:gd name="connsiteX40" fmla="*/ 4836507 w 9517857"/>
              <a:gd name="connsiteY40" fmla="*/ 256788 h 918356"/>
              <a:gd name="connsiteX41" fmla="*/ 4892569 w 9517857"/>
              <a:gd name="connsiteY41" fmla="*/ 249933 h 918356"/>
              <a:gd name="connsiteX42" fmla="*/ 4896611 w 9517857"/>
              <a:gd name="connsiteY42" fmla="*/ 240448 h 918356"/>
              <a:gd name="connsiteX43" fmla="*/ 4917286 w 9517857"/>
              <a:gd name="connsiteY43" fmla="*/ 243659 h 918356"/>
              <a:gd name="connsiteX44" fmla="*/ 4981173 w 9517857"/>
              <a:gd name="connsiteY44" fmla="*/ 247103 h 918356"/>
              <a:gd name="connsiteX45" fmla="*/ 5060397 w 9517857"/>
              <a:gd name="connsiteY45" fmla="*/ 263688 h 918356"/>
              <a:gd name="connsiteX46" fmla="*/ 5252996 w 9517857"/>
              <a:gd name="connsiteY46" fmla="*/ 270655 h 918356"/>
              <a:gd name="connsiteX47" fmla="*/ 5358056 w 9517857"/>
              <a:gd name="connsiteY47" fmla="*/ 247248 h 918356"/>
              <a:gd name="connsiteX48" fmla="*/ 5426496 w 9517857"/>
              <a:gd name="connsiteY48" fmla="*/ 235142 h 918356"/>
              <a:gd name="connsiteX49" fmla="*/ 5497161 w 9517857"/>
              <a:gd name="connsiteY49" fmla="*/ 228808 h 918356"/>
              <a:gd name="connsiteX50" fmla="*/ 5826043 w 9517857"/>
              <a:gd name="connsiteY50" fmla="*/ 148073 h 918356"/>
              <a:gd name="connsiteX51" fmla="*/ 6007627 w 9517857"/>
              <a:gd name="connsiteY51" fmla="*/ 147126 h 918356"/>
              <a:gd name="connsiteX52" fmla="*/ 6194152 w 9517857"/>
              <a:gd name="connsiteY52" fmla="*/ 151772 h 918356"/>
              <a:gd name="connsiteX53" fmla="*/ 6281379 w 9517857"/>
              <a:gd name="connsiteY53" fmla="*/ 181626 h 918356"/>
              <a:gd name="connsiteX54" fmla="*/ 6489033 w 9517857"/>
              <a:gd name="connsiteY54" fmla="*/ 167648 h 918356"/>
              <a:gd name="connsiteX55" fmla="*/ 6544700 w 9517857"/>
              <a:gd name="connsiteY55" fmla="*/ 167161 h 918356"/>
              <a:gd name="connsiteX56" fmla="*/ 6648353 w 9517857"/>
              <a:gd name="connsiteY56" fmla="*/ 172250 h 918356"/>
              <a:gd name="connsiteX57" fmla="*/ 6736227 w 9517857"/>
              <a:gd name="connsiteY57" fmla="*/ 173216 h 918356"/>
              <a:gd name="connsiteX58" fmla="*/ 6977218 w 9517857"/>
              <a:gd name="connsiteY58" fmla="*/ 184289 h 918356"/>
              <a:gd name="connsiteX59" fmla="*/ 7065221 w 9517857"/>
              <a:gd name="connsiteY59" fmla="*/ 227531 h 918356"/>
              <a:gd name="connsiteX60" fmla="*/ 7358195 w 9517857"/>
              <a:gd name="connsiteY60" fmla="*/ 251740 h 918356"/>
              <a:gd name="connsiteX61" fmla="*/ 7565449 w 9517857"/>
              <a:gd name="connsiteY61" fmla="*/ 258950 h 918356"/>
              <a:gd name="connsiteX62" fmla="*/ 7599285 w 9517857"/>
              <a:gd name="connsiteY62" fmla="*/ 266021 h 918356"/>
              <a:gd name="connsiteX63" fmla="*/ 7644411 w 9517857"/>
              <a:gd name="connsiteY63" fmla="*/ 258986 h 918356"/>
              <a:gd name="connsiteX64" fmla="*/ 7965805 w 9517857"/>
              <a:gd name="connsiteY64" fmla="*/ 200355 h 918356"/>
              <a:gd name="connsiteX65" fmla="*/ 8147401 w 9517857"/>
              <a:gd name="connsiteY65" fmla="*/ 205617 h 918356"/>
              <a:gd name="connsiteX66" fmla="*/ 8256033 w 9517857"/>
              <a:gd name="connsiteY66" fmla="*/ 193713 h 918356"/>
              <a:gd name="connsiteX67" fmla="*/ 8614948 w 9517857"/>
              <a:gd name="connsiteY67" fmla="*/ 168247 h 918356"/>
              <a:gd name="connsiteX68" fmla="*/ 8715976 w 9517857"/>
              <a:gd name="connsiteY68" fmla="*/ 178374 h 918356"/>
              <a:gd name="connsiteX69" fmla="*/ 8778827 w 9517857"/>
              <a:gd name="connsiteY69" fmla="*/ 172936 h 918356"/>
              <a:gd name="connsiteX70" fmla="*/ 8855248 w 9517857"/>
              <a:gd name="connsiteY70" fmla="*/ 143149 h 918356"/>
              <a:gd name="connsiteX71" fmla="*/ 9010380 w 9517857"/>
              <a:gd name="connsiteY71" fmla="*/ 91891 h 918356"/>
              <a:gd name="connsiteX72" fmla="*/ 9110856 w 9517857"/>
              <a:gd name="connsiteY72" fmla="*/ 70997 h 918356"/>
              <a:gd name="connsiteX73" fmla="*/ 9268817 w 9517857"/>
              <a:gd name="connsiteY73" fmla="*/ 53082 h 918356"/>
              <a:gd name="connsiteX74" fmla="*/ 9316667 w 9517857"/>
              <a:gd name="connsiteY74" fmla="*/ 45047 h 918356"/>
              <a:gd name="connsiteX75" fmla="*/ 9428209 w 9517857"/>
              <a:gd name="connsiteY75" fmla="*/ 29923 h 918356"/>
              <a:gd name="connsiteX76" fmla="*/ 9488916 w 9517857"/>
              <a:gd name="connsiteY76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2054652 w 9517857"/>
              <a:gd name="connsiteY20" fmla="*/ 656648 h 918356"/>
              <a:gd name="connsiteX21" fmla="*/ 2135144 w 9517857"/>
              <a:gd name="connsiteY21" fmla="*/ 636501 h 918356"/>
              <a:gd name="connsiteX22" fmla="*/ 2440292 w 9517857"/>
              <a:gd name="connsiteY22" fmla="*/ 593862 h 918356"/>
              <a:gd name="connsiteX23" fmla="*/ 2547829 w 9517857"/>
              <a:gd name="connsiteY23" fmla="*/ 566150 h 918356"/>
              <a:gd name="connsiteX24" fmla="*/ 2693698 w 9517857"/>
              <a:gd name="connsiteY24" fmla="*/ 560029 h 918356"/>
              <a:gd name="connsiteX25" fmla="*/ 2727306 w 9517857"/>
              <a:gd name="connsiteY25" fmla="*/ 550698 h 918356"/>
              <a:gd name="connsiteX26" fmla="*/ 3073635 w 9517857"/>
              <a:gd name="connsiteY26" fmla="*/ 491294 h 918356"/>
              <a:gd name="connsiteX27" fmla="*/ 3222071 w 9517857"/>
              <a:gd name="connsiteY27" fmla="*/ 470559 h 918356"/>
              <a:gd name="connsiteX28" fmla="*/ 3274069 w 9517857"/>
              <a:gd name="connsiteY28" fmla="*/ 451605 h 918356"/>
              <a:gd name="connsiteX29" fmla="*/ 3349632 w 9517857"/>
              <a:gd name="connsiteY29" fmla="*/ 432583 h 918356"/>
              <a:gd name="connsiteX30" fmla="*/ 3479593 w 9517857"/>
              <a:gd name="connsiteY30" fmla="*/ 390437 h 918356"/>
              <a:gd name="connsiteX31" fmla="*/ 3651428 w 9517857"/>
              <a:gd name="connsiteY31" fmla="*/ 361807 h 918356"/>
              <a:gd name="connsiteX32" fmla="*/ 3844133 w 9517857"/>
              <a:gd name="connsiteY32" fmla="*/ 360648 h 918356"/>
              <a:gd name="connsiteX33" fmla="*/ 3933803 w 9517857"/>
              <a:gd name="connsiteY33" fmla="*/ 357315 h 918356"/>
              <a:gd name="connsiteX34" fmla="*/ 4266740 w 9517857"/>
              <a:gd name="connsiteY34" fmla="*/ 361454 h 918356"/>
              <a:gd name="connsiteX35" fmla="*/ 4512664 w 9517857"/>
              <a:gd name="connsiteY35" fmla="*/ 319948 h 918356"/>
              <a:gd name="connsiteX36" fmla="*/ 4616423 w 9517857"/>
              <a:gd name="connsiteY36" fmla="*/ 290914 h 918356"/>
              <a:gd name="connsiteX37" fmla="*/ 4689163 w 9517857"/>
              <a:gd name="connsiteY37" fmla="*/ 272812 h 918356"/>
              <a:gd name="connsiteX38" fmla="*/ 4783273 w 9517857"/>
              <a:gd name="connsiteY38" fmla="*/ 248463 h 918356"/>
              <a:gd name="connsiteX39" fmla="*/ 4836507 w 9517857"/>
              <a:gd name="connsiteY39" fmla="*/ 256788 h 918356"/>
              <a:gd name="connsiteX40" fmla="*/ 4892569 w 9517857"/>
              <a:gd name="connsiteY40" fmla="*/ 249933 h 918356"/>
              <a:gd name="connsiteX41" fmla="*/ 4896611 w 9517857"/>
              <a:gd name="connsiteY41" fmla="*/ 240448 h 918356"/>
              <a:gd name="connsiteX42" fmla="*/ 4917286 w 9517857"/>
              <a:gd name="connsiteY42" fmla="*/ 243659 h 918356"/>
              <a:gd name="connsiteX43" fmla="*/ 4981173 w 9517857"/>
              <a:gd name="connsiteY43" fmla="*/ 247103 h 918356"/>
              <a:gd name="connsiteX44" fmla="*/ 5060397 w 9517857"/>
              <a:gd name="connsiteY44" fmla="*/ 263688 h 918356"/>
              <a:gd name="connsiteX45" fmla="*/ 5252996 w 9517857"/>
              <a:gd name="connsiteY45" fmla="*/ 270655 h 918356"/>
              <a:gd name="connsiteX46" fmla="*/ 5358056 w 9517857"/>
              <a:gd name="connsiteY46" fmla="*/ 247248 h 918356"/>
              <a:gd name="connsiteX47" fmla="*/ 5426496 w 9517857"/>
              <a:gd name="connsiteY47" fmla="*/ 235142 h 918356"/>
              <a:gd name="connsiteX48" fmla="*/ 5497161 w 9517857"/>
              <a:gd name="connsiteY48" fmla="*/ 228808 h 918356"/>
              <a:gd name="connsiteX49" fmla="*/ 5826043 w 9517857"/>
              <a:gd name="connsiteY49" fmla="*/ 148073 h 918356"/>
              <a:gd name="connsiteX50" fmla="*/ 6007627 w 9517857"/>
              <a:gd name="connsiteY50" fmla="*/ 147126 h 918356"/>
              <a:gd name="connsiteX51" fmla="*/ 6194152 w 9517857"/>
              <a:gd name="connsiteY51" fmla="*/ 151772 h 918356"/>
              <a:gd name="connsiteX52" fmla="*/ 6281379 w 9517857"/>
              <a:gd name="connsiteY52" fmla="*/ 181626 h 918356"/>
              <a:gd name="connsiteX53" fmla="*/ 6489033 w 9517857"/>
              <a:gd name="connsiteY53" fmla="*/ 167648 h 918356"/>
              <a:gd name="connsiteX54" fmla="*/ 6544700 w 9517857"/>
              <a:gd name="connsiteY54" fmla="*/ 167161 h 918356"/>
              <a:gd name="connsiteX55" fmla="*/ 6648353 w 9517857"/>
              <a:gd name="connsiteY55" fmla="*/ 172250 h 918356"/>
              <a:gd name="connsiteX56" fmla="*/ 6736227 w 9517857"/>
              <a:gd name="connsiteY56" fmla="*/ 173216 h 918356"/>
              <a:gd name="connsiteX57" fmla="*/ 6977218 w 9517857"/>
              <a:gd name="connsiteY57" fmla="*/ 184289 h 918356"/>
              <a:gd name="connsiteX58" fmla="*/ 7065221 w 9517857"/>
              <a:gd name="connsiteY58" fmla="*/ 227531 h 918356"/>
              <a:gd name="connsiteX59" fmla="*/ 7358195 w 9517857"/>
              <a:gd name="connsiteY59" fmla="*/ 251740 h 918356"/>
              <a:gd name="connsiteX60" fmla="*/ 7565449 w 9517857"/>
              <a:gd name="connsiteY60" fmla="*/ 258950 h 918356"/>
              <a:gd name="connsiteX61" fmla="*/ 7599285 w 9517857"/>
              <a:gd name="connsiteY61" fmla="*/ 266021 h 918356"/>
              <a:gd name="connsiteX62" fmla="*/ 7644411 w 9517857"/>
              <a:gd name="connsiteY62" fmla="*/ 258986 h 918356"/>
              <a:gd name="connsiteX63" fmla="*/ 7965805 w 9517857"/>
              <a:gd name="connsiteY63" fmla="*/ 200355 h 918356"/>
              <a:gd name="connsiteX64" fmla="*/ 8147401 w 9517857"/>
              <a:gd name="connsiteY64" fmla="*/ 205617 h 918356"/>
              <a:gd name="connsiteX65" fmla="*/ 8256033 w 9517857"/>
              <a:gd name="connsiteY65" fmla="*/ 193713 h 918356"/>
              <a:gd name="connsiteX66" fmla="*/ 8614948 w 9517857"/>
              <a:gd name="connsiteY66" fmla="*/ 168247 h 918356"/>
              <a:gd name="connsiteX67" fmla="*/ 8715976 w 9517857"/>
              <a:gd name="connsiteY67" fmla="*/ 178374 h 918356"/>
              <a:gd name="connsiteX68" fmla="*/ 8778827 w 9517857"/>
              <a:gd name="connsiteY68" fmla="*/ 172936 h 918356"/>
              <a:gd name="connsiteX69" fmla="*/ 8855248 w 9517857"/>
              <a:gd name="connsiteY69" fmla="*/ 143149 h 918356"/>
              <a:gd name="connsiteX70" fmla="*/ 9010380 w 9517857"/>
              <a:gd name="connsiteY70" fmla="*/ 91891 h 918356"/>
              <a:gd name="connsiteX71" fmla="*/ 9110856 w 9517857"/>
              <a:gd name="connsiteY71" fmla="*/ 70997 h 918356"/>
              <a:gd name="connsiteX72" fmla="*/ 9268817 w 9517857"/>
              <a:gd name="connsiteY72" fmla="*/ 53082 h 918356"/>
              <a:gd name="connsiteX73" fmla="*/ 9316667 w 9517857"/>
              <a:gd name="connsiteY73" fmla="*/ 45047 h 918356"/>
              <a:gd name="connsiteX74" fmla="*/ 9428209 w 9517857"/>
              <a:gd name="connsiteY74" fmla="*/ 29923 h 918356"/>
              <a:gd name="connsiteX75" fmla="*/ 9488916 w 9517857"/>
              <a:gd name="connsiteY75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2054652 w 9517857"/>
              <a:gd name="connsiteY20" fmla="*/ 656648 h 918356"/>
              <a:gd name="connsiteX21" fmla="*/ 2135144 w 9517857"/>
              <a:gd name="connsiteY21" fmla="*/ 636501 h 918356"/>
              <a:gd name="connsiteX22" fmla="*/ 2440292 w 9517857"/>
              <a:gd name="connsiteY22" fmla="*/ 593862 h 918356"/>
              <a:gd name="connsiteX23" fmla="*/ 2547829 w 9517857"/>
              <a:gd name="connsiteY23" fmla="*/ 566150 h 918356"/>
              <a:gd name="connsiteX24" fmla="*/ 2693698 w 9517857"/>
              <a:gd name="connsiteY24" fmla="*/ 560029 h 918356"/>
              <a:gd name="connsiteX25" fmla="*/ 2727306 w 9517857"/>
              <a:gd name="connsiteY25" fmla="*/ 550698 h 918356"/>
              <a:gd name="connsiteX26" fmla="*/ 3073635 w 9517857"/>
              <a:gd name="connsiteY26" fmla="*/ 491294 h 918356"/>
              <a:gd name="connsiteX27" fmla="*/ 3222071 w 9517857"/>
              <a:gd name="connsiteY27" fmla="*/ 470559 h 918356"/>
              <a:gd name="connsiteX28" fmla="*/ 3274069 w 9517857"/>
              <a:gd name="connsiteY28" fmla="*/ 451605 h 918356"/>
              <a:gd name="connsiteX29" fmla="*/ 3349632 w 9517857"/>
              <a:gd name="connsiteY29" fmla="*/ 432583 h 918356"/>
              <a:gd name="connsiteX30" fmla="*/ 3479593 w 9517857"/>
              <a:gd name="connsiteY30" fmla="*/ 390437 h 918356"/>
              <a:gd name="connsiteX31" fmla="*/ 3651428 w 9517857"/>
              <a:gd name="connsiteY31" fmla="*/ 361807 h 918356"/>
              <a:gd name="connsiteX32" fmla="*/ 3844133 w 9517857"/>
              <a:gd name="connsiteY32" fmla="*/ 360648 h 918356"/>
              <a:gd name="connsiteX33" fmla="*/ 3933803 w 9517857"/>
              <a:gd name="connsiteY33" fmla="*/ 357315 h 918356"/>
              <a:gd name="connsiteX34" fmla="*/ 4266740 w 9517857"/>
              <a:gd name="connsiteY34" fmla="*/ 361454 h 918356"/>
              <a:gd name="connsiteX35" fmla="*/ 4512664 w 9517857"/>
              <a:gd name="connsiteY35" fmla="*/ 319948 h 918356"/>
              <a:gd name="connsiteX36" fmla="*/ 4616423 w 9517857"/>
              <a:gd name="connsiteY36" fmla="*/ 290914 h 918356"/>
              <a:gd name="connsiteX37" fmla="*/ 4689163 w 9517857"/>
              <a:gd name="connsiteY37" fmla="*/ 272812 h 918356"/>
              <a:gd name="connsiteX38" fmla="*/ 4783273 w 9517857"/>
              <a:gd name="connsiteY38" fmla="*/ 248463 h 918356"/>
              <a:gd name="connsiteX39" fmla="*/ 4836507 w 9517857"/>
              <a:gd name="connsiteY39" fmla="*/ 256788 h 918356"/>
              <a:gd name="connsiteX40" fmla="*/ 4892569 w 9517857"/>
              <a:gd name="connsiteY40" fmla="*/ 249933 h 918356"/>
              <a:gd name="connsiteX41" fmla="*/ 4896611 w 9517857"/>
              <a:gd name="connsiteY41" fmla="*/ 240448 h 918356"/>
              <a:gd name="connsiteX42" fmla="*/ 4917286 w 9517857"/>
              <a:gd name="connsiteY42" fmla="*/ 243659 h 918356"/>
              <a:gd name="connsiteX43" fmla="*/ 4981173 w 9517857"/>
              <a:gd name="connsiteY43" fmla="*/ 247103 h 918356"/>
              <a:gd name="connsiteX44" fmla="*/ 5060397 w 9517857"/>
              <a:gd name="connsiteY44" fmla="*/ 263688 h 918356"/>
              <a:gd name="connsiteX45" fmla="*/ 5252996 w 9517857"/>
              <a:gd name="connsiteY45" fmla="*/ 270655 h 918356"/>
              <a:gd name="connsiteX46" fmla="*/ 5358056 w 9517857"/>
              <a:gd name="connsiteY46" fmla="*/ 247248 h 918356"/>
              <a:gd name="connsiteX47" fmla="*/ 5426496 w 9517857"/>
              <a:gd name="connsiteY47" fmla="*/ 235142 h 918356"/>
              <a:gd name="connsiteX48" fmla="*/ 5497161 w 9517857"/>
              <a:gd name="connsiteY48" fmla="*/ 228808 h 918356"/>
              <a:gd name="connsiteX49" fmla="*/ 5826043 w 9517857"/>
              <a:gd name="connsiteY49" fmla="*/ 148073 h 918356"/>
              <a:gd name="connsiteX50" fmla="*/ 6007627 w 9517857"/>
              <a:gd name="connsiteY50" fmla="*/ 147126 h 918356"/>
              <a:gd name="connsiteX51" fmla="*/ 6194152 w 9517857"/>
              <a:gd name="connsiteY51" fmla="*/ 151772 h 918356"/>
              <a:gd name="connsiteX52" fmla="*/ 6281379 w 9517857"/>
              <a:gd name="connsiteY52" fmla="*/ 181626 h 918356"/>
              <a:gd name="connsiteX53" fmla="*/ 6489033 w 9517857"/>
              <a:gd name="connsiteY53" fmla="*/ 167648 h 918356"/>
              <a:gd name="connsiteX54" fmla="*/ 6544700 w 9517857"/>
              <a:gd name="connsiteY54" fmla="*/ 167161 h 918356"/>
              <a:gd name="connsiteX55" fmla="*/ 6648353 w 9517857"/>
              <a:gd name="connsiteY55" fmla="*/ 172250 h 918356"/>
              <a:gd name="connsiteX56" fmla="*/ 6736227 w 9517857"/>
              <a:gd name="connsiteY56" fmla="*/ 173216 h 918356"/>
              <a:gd name="connsiteX57" fmla="*/ 6977218 w 9517857"/>
              <a:gd name="connsiteY57" fmla="*/ 184289 h 918356"/>
              <a:gd name="connsiteX58" fmla="*/ 7065221 w 9517857"/>
              <a:gd name="connsiteY58" fmla="*/ 227531 h 918356"/>
              <a:gd name="connsiteX59" fmla="*/ 7358195 w 9517857"/>
              <a:gd name="connsiteY59" fmla="*/ 251740 h 918356"/>
              <a:gd name="connsiteX60" fmla="*/ 7565449 w 9517857"/>
              <a:gd name="connsiteY60" fmla="*/ 258950 h 918356"/>
              <a:gd name="connsiteX61" fmla="*/ 7599285 w 9517857"/>
              <a:gd name="connsiteY61" fmla="*/ 266021 h 918356"/>
              <a:gd name="connsiteX62" fmla="*/ 7644411 w 9517857"/>
              <a:gd name="connsiteY62" fmla="*/ 258986 h 918356"/>
              <a:gd name="connsiteX63" fmla="*/ 7965805 w 9517857"/>
              <a:gd name="connsiteY63" fmla="*/ 200355 h 918356"/>
              <a:gd name="connsiteX64" fmla="*/ 8147401 w 9517857"/>
              <a:gd name="connsiteY64" fmla="*/ 205617 h 918356"/>
              <a:gd name="connsiteX65" fmla="*/ 8256033 w 9517857"/>
              <a:gd name="connsiteY65" fmla="*/ 193713 h 918356"/>
              <a:gd name="connsiteX66" fmla="*/ 8614948 w 9517857"/>
              <a:gd name="connsiteY66" fmla="*/ 168247 h 918356"/>
              <a:gd name="connsiteX67" fmla="*/ 8715976 w 9517857"/>
              <a:gd name="connsiteY67" fmla="*/ 178374 h 918356"/>
              <a:gd name="connsiteX68" fmla="*/ 8778827 w 9517857"/>
              <a:gd name="connsiteY68" fmla="*/ 172936 h 918356"/>
              <a:gd name="connsiteX69" fmla="*/ 8855248 w 9517857"/>
              <a:gd name="connsiteY69" fmla="*/ 143149 h 918356"/>
              <a:gd name="connsiteX70" fmla="*/ 9010380 w 9517857"/>
              <a:gd name="connsiteY70" fmla="*/ 91891 h 918356"/>
              <a:gd name="connsiteX71" fmla="*/ 9110856 w 9517857"/>
              <a:gd name="connsiteY71" fmla="*/ 70997 h 918356"/>
              <a:gd name="connsiteX72" fmla="*/ 9268817 w 9517857"/>
              <a:gd name="connsiteY72" fmla="*/ 53082 h 918356"/>
              <a:gd name="connsiteX73" fmla="*/ 9316667 w 9517857"/>
              <a:gd name="connsiteY73" fmla="*/ 45047 h 918356"/>
              <a:gd name="connsiteX74" fmla="*/ 9428209 w 9517857"/>
              <a:gd name="connsiteY74" fmla="*/ 29923 h 918356"/>
              <a:gd name="connsiteX75" fmla="*/ 9488916 w 9517857"/>
              <a:gd name="connsiteY75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2054652 w 9517857"/>
              <a:gd name="connsiteY20" fmla="*/ 656648 h 918356"/>
              <a:gd name="connsiteX21" fmla="*/ 2135144 w 9517857"/>
              <a:gd name="connsiteY21" fmla="*/ 636501 h 918356"/>
              <a:gd name="connsiteX22" fmla="*/ 2440292 w 9517857"/>
              <a:gd name="connsiteY22" fmla="*/ 593862 h 918356"/>
              <a:gd name="connsiteX23" fmla="*/ 2547829 w 9517857"/>
              <a:gd name="connsiteY23" fmla="*/ 566150 h 918356"/>
              <a:gd name="connsiteX24" fmla="*/ 2693698 w 9517857"/>
              <a:gd name="connsiteY24" fmla="*/ 560029 h 918356"/>
              <a:gd name="connsiteX25" fmla="*/ 2727306 w 9517857"/>
              <a:gd name="connsiteY25" fmla="*/ 550698 h 918356"/>
              <a:gd name="connsiteX26" fmla="*/ 3073635 w 9517857"/>
              <a:gd name="connsiteY26" fmla="*/ 491294 h 918356"/>
              <a:gd name="connsiteX27" fmla="*/ 3222071 w 9517857"/>
              <a:gd name="connsiteY27" fmla="*/ 470559 h 918356"/>
              <a:gd name="connsiteX28" fmla="*/ 3274069 w 9517857"/>
              <a:gd name="connsiteY28" fmla="*/ 451605 h 918356"/>
              <a:gd name="connsiteX29" fmla="*/ 3349632 w 9517857"/>
              <a:gd name="connsiteY29" fmla="*/ 432583 h 918356"/>
              <a:gd name="connsiteX30" fmla="*/ 3479593 w 9517857"/>
              <a:gd name="connsiteY30" fmla="*/ 390437 h 918356"/>
              <a:gd name="connsiteX31" fmla="*/ 3651428 w 9517857"/>
              <a:gd name="connsiteY31" fmla="*/ 361807 h 918356"/>
              <a:gd name="connsiteX32" fmla="*/ 3844133 w 9517857"/>
              <a:gd name="connsiteY32" fmla="*/ 360648 h 918356"/>
              <a:gd name="connsiteX33" fmla="*/ 3933803 w 9517857"/>
              <a:gd name="connsiteY33" fmla="*/ 357315 h 918356"/>
              <a:gd name="connsiteX34" fmla="*/ 4266740 w 9517857"/>
              <a:gd name="connsiteY34" fmla="*/ 361454 h 918356"/>
              <a:gd name="connsiteX35" fmla="*/ 4512664 w 9517857"/>
              <a:gd name="connsiteY35" fmla="*/ 319948 h 918356"/>
              <a:gd name="connsiteX36" fmla="*/ 4616423 w 9517857"/>
              <a:gd name="connsiteY36" fmla="*/ 290914 h 918356"/>
              <a:gd name="connsiteX37" fmla="*/ 4689163 w 9517857"/>
              <a:gd name="connsiteY37" fmla="*/ 272812 h 918356"/>
              <a:gd name="connsiteX38" fmla="*/ 4783273 w 9517857"/>
              <a:gd name="connsiteY38" fmla="*/ 248463 h 918356"/>
              <a:gd name="connsiteX39" fmla="*/ 4892569 w 9517857"/>
              <a:gd name="connsiteY39" fmla="*/ 249933 h 918356"/>
              <a:gd name="connsiteX40" fmla="*/ 4896611 w 9517857"/>
              <a:gd name="connsiteY40" fmla="*/ 240448 h 918356"/>
              <a:gd name="connsiteX41" fmla="*/ 4917286 w 9517857"/>
              <a:gd name="connsiteY41" fmla="*/ 243659 h 918356"/>
              <a:gd name="connsiteX42" fmla="*/ 4981173 w 9517857"/>
              <a:gd name="connsiteY42" fmla="*/ 247103 h 918356"/>
              <a:gd name="connsiteX43" fmla="*/ 5060397 w 9517857"/>
              <a:gd name="connsiteY43" fmla="*/ 263688 h 918356"/>
              <a:gd name="connsiteX44" fmla="*/ 5252996 w 9517857"/>
              <a:gd name="connsiteY44" fmla="*/ 270655 h 918356"/>
              <a:gd name="connsiteX45" fmla="*/ 5358056 w 9517857"/>
              <a:gd name="connsiteY45" fmla="*/ 247248 h 918356"/>
              <a:gd name="connsiteX46" fmla="*/ 5426496 w 9517857"/>
              <a:gd name="connsiteY46" fmla="*/ 235142 h 918356"/>
              <a:gd name="connsiteX47" fmla="*/ 5497161 w 9517857"/>
              <a:gd name="connsiteY47" fmla="*/ 228808 h 918356"/>
              <a:gd name="connsiteX48" fmla="*/ 5826043 w 9517857"/>
              <a:gd name="connsiteY48" fmla="*/ 148073 h 918356"/>
              <a:gd name="connsiteX49" fmla="*/ 6007627 w 9517857"/>
              <a:gd name="connsiteY49" fmla="*/ 147126 h 918356"/>
              <a:gd name="connsiteX50" fmla="*/ 6194152 w 9517857"/>
              <a:gd name="connsiteY50" fmla="*/ 151772 h 918356"/>
              <a:gd name="connsiteX51" fmla="*/ 6281379 w 9517857"/>
              <a:gd name="connsiteY51" fmla="*/ 181626 h 918356"/>
              <a:gd name="connsiteX52" fmla="*/ 6489033 w 9517857"/>
              <a:gd name="connsiteY52" fmla="*/ 167648 h 918356"/>
              <a:gd name="connsiteX53" fmla="*/ 6544700 w 9517857"/>
              <a:gd name="connsiteY53" fmla="*/ 167161 h 918356"/>
              <a:gd name="connsiteX54" fmla="*/ 6648353 w 9517857"/>
              <a:gd name="connsiteY54" fmla="*/ 172250 h 918356"/>
              <a:gd name="connsiteX55" fmla="*/ 6736227 w 9517857"/>
              <a:gd name="connsiteY55" fmla="*/ 173216 h 918356"/>
              <a:gd name="connsiteX56" fmla="*/ 6977218 w 9517857"/>
              <a:gd name="connsiteY56" fmla="*/ 184289 h 918356"/>
              <a:gd name="connsiteX57" fmla="*/ 7065221 w 9517857"/>
              <a:gd name="connsiteY57" fmla="*/ 227531 h 918356"/>
              <a:gd name="connsiteX58" fmla="*/ 7358195 w 9517857"/>
              <a:gd name="connsiteY58" fmla="*/ 251740 h 918356"/>
              <a:gd name="connsiteX59" fmla="*/ 7565449 w 9517857"/>
              <a:gd name="connsiteY59" fmla="*/ 258950 h 918356"/>
              <a:gd name="connsiteX60" fmla="*/ 7599285 w 9517857"/>
              <a:gd name="connsiteY60" fmla="*/ 266021 h 918356"/>
              <a:gd name="connsiteX61" fmla="*/ 7644411 w 9517857"/>
              <a:gd name="connsiteY61" fmla="*/ 258986 h 918356"/>
              <a:gd name="connsiteX62" fmla="*/ 7965805 w 9517857"/>
              <a:gd name="connsiteY62" fmla="*/ 200355 h 918356"/>
              <a:gd name="connsiteX63" fmla="*/ 8147401 w 9517857"/>
              <a:gd name="connsiteY63" fmla="*/ 205617 h 918356"/>
              <a:gd name="connsiteX64" fmla="*/ 8256033 w 9517857"/>
              <a:gd name="connsiteY64" fmla="*/ 193713 h 918356"/>
              <a:gd name="connsiteX65" fmla="*/ 8614948 w 9517857"/>
              <a:gd name="connsiteY65" fmla="*/ 168247 h 918356"/>
              <a:gd name="connsiteX66" fmla="*/ 8715976 w 9517857"/>
              <a:gd name="connsiteY66" fmla="*/ 178374 h 918356"/>
              <a:gd name="connsiteX67" fmla="*/ 8778827 w 9517857"/>
              <a:gd name="connsiteY67" fmla="*/ 172936 h 918356"/>
              <a:gd name="connsiteX68" fmla="*/ 8855248 w 9517857"/>
              <a:gd name="connsiteY68" fmla="*/ 143149 h 918356"/>
              <a:gd name="connsiteX69" fmla="*/ 9010380 w 9517857"/>
              <a:gd name="connsiteY69" fmla="*/ 91891 h 918356"/>
              <a:gd name="connsiteX70" fmla="*/ 9110856 w 9517857"/>
              <a:gd name="connsiteY70" fmla="*/ 70997 h 918356"/>
              <a:gd name="connsiteX71" fmla="*/ 9268817 w 9517857"/>
              <a:gd name="connsiteY71" fmla="*/ 53082 h 918356"/>
              <a:gd name="connsiteX72" fmla="*/ 9316667 w 9517857"/>
              <a:gd name="connsiteY72" fmla="*/ 45047 h 918356"/>
              <a:gd name="connsiteX73" fmla="*/ 9428209 w 9517857"/>
              <a:gd name="connsiteY73" fmla="*/ 29923 h 918356"/>
              <a:gd name="connsiteX74" fmla="*/ 9488916 w 9517857"/>
              <a:gd name="connsiteY74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2054652 w 9517857"/>
              <a:gd name="connsiteY20" fmla="*/ 656648 h 918356"/>
              <a:gd name="connsiteX21" fmla="*/ 2135144 w 9517857"/>
              <a:gd name="connsiteY21" fmla="*/ 636501 h 918356"/>
              <a:gd name="connsiteX22" fmla="*/ 2440292 w 9517857"/>
              <a:gd name="connsiteY22" fmla="*/ 593862 h 918356"/>
              <a:gd name="connsiteX23" fmla="*/ 2547829 w 9517857"/>
              <a:gd name="connsiteY23" fmla="*/ 566150 h 918356"/>
              <a:gd name="connsiteX24" fmla="*/ 2693698 w 9517857"/>
              <a:gd name="connsiteY24" fmla="*/ 560029 h 918356"/>
              <a:gd name="connsiteX25" fmla="*/ 2727306 w 9517857"/>
              <a:gd name="connsiteY25" fmla="*/ 550698 h 918356"/>
              <a:gd name="connsiteX26" fmla="*/ 3073635 w 9517857"/>
              <a:gd name="connsiteY26" fmla="*/ 491294 h 918356"/>
              <a:gd name="connsiteX27" fmla="*/ 3222071 w 9517857"/>
              <a:gd name="connsiteY27" fmla="*/ 470559 h 918356"/>
              <a:gd name="connsiteX28" fmla="*/ 3274069 w 9517857"/>
              <a:gd name="connsiteY28" fmla="*/ 451605 h 918356"/>
              <a:gd name="connsiteX29" fmla="*/ 3349632 w 9517857"/>
              <a:gd name="connsiteY29" fmla="*/ 432583 h 918356"/>
              <a:gd name="connsiteX30" fmla="*/ 3479593 w 9517857"/>
              <a:gd name="connsiteY30" fmla="*/ 390437 h 918356"/>
              <a:gd name="connsiteX31" fmla="*/ 3651428 w 9517857"/>
              <a:gd name="connsiteY31" fmla="*/ 361807 h 918356"/>
              <a:gd name="connsiteX32" fmla="*/ 3844133 w 9517857"/>
              <a:gd name="connsiteY32" fmla="*/ 360648 h 918356"/>
              <a:gd name="connsiteX33" fmla="*/ 3933803 w 9517857"/>
              <a:gd name="connsiteY33" fmla="*/ 357315 h 918356"/>
              <a:gd name="connsiteX34" fmla="*/ 4266740 w 9517857"/>
              <a:gd name="connsiteY34" fmla="*/ 361454 h 918356"/>
              <a:gd name="connsiteX35" fmla="*/ 4512664 w 9517857"/>
              <a:gd name="connsiteY35" fmla="*/ 319948 h 918356"/>
              <a:gd name="connsiteX36" fmla="*/ 4616423 w 9517857"/>
              <a:gd name="connsiteY36" fmla="*/ 290914 h 918356"/>
              <a:gd name="connsiteX37" fmla="*/ 4689163 w 9517857"/>
              <a:gd name="connsiteY37" fmla="*/ 272812 h 918356"/>
              <a:gd name="connsiteX38" fmla="*/ 4783273 w 9517857"/>
              <a:gd name="connsiteY38" fmla="*/ 248463 h 918356"/>
              <a:gd name="connsiteX39" fmla="*/ 4892569 w 9517857"/>
              <a:gd name="connsiteY39" fmla="*/ 249933 h 918356"/>
              <a:gd name="connsiteX40" fmla="*/ 4917286 w 9517857"/>
              <a:gd name="connsiteY40" fmla="*/ 243659 h 918356"/>
              <a:gd name="connsiteX41" fmla="*/ 4981173 w 9517857"/>
              <a:gd name="connsiteY41" fmla="*/ 247103 h 918356"/>
              <a:gd name="connsiteX42" fmla="*/ 5060397 w 9517857"/>
              <a:gd name="connsiteY42" fmla="*/ 263688 h 918356"/>
              <a:gd name="connsiteX43" fmla="*/ 5252996 w 9517857"/>
              <a:gd name="connsiteY43" fmla="*/ 270655 h 918356"/>
              <a:gd name="connsiteX44" fmla="*/ 5358056 w 9517857"/>
              <a:gd name="connsiteY44" fmla="*/ 247248 h 918356"/>
              <a:gd name="connsiteX45" fmla="*/ 5426496 w 9517857"/>
              <a:gd name="connsiteY45" fmla="*/ 235142 h 918356"/>
              <a:gd name="connsiteX46" fmla="*/ 5497161 w 9517857"/>
              <a:gd name="connsiteY46" fmla="*/ 228808 h 918356"/>
              <a:gd name="connsiteX47" fmla="*/ 5826043 w 9517857"/>
              <a:gd name="connsiteY47" fmla="*/ 148073 h 918356"/>
              <a:gd name="connsiteX48" fmla="*/ 6007627 w 9517857"/>
              <a:gd name="connsiteY48" fmla="*/ 147126 h 918356"/>
              <a:gd name="connsiteX49" fmla="*/ 6194152 w 9517857"/>
              <a:gd name="connsiteY49" fmla="*/ 151772 h 918356"/>
              <a:gd name="connsiteX50" fmla="*/ 6281379 w 9517857"/>
              <a:gd name="connsiteY50" fmla="*/ 181626 h 918356"/>
              <a:gd name="connsiteX51" fmla="*/ 6489033 w 9517857"/>
              <a:gd name="connsiteY51" fmla="*/ 167648 h 918356"/>
              <a:gd name="connsiteX52" fmla="*/ 6544700 w 9517857"/>
              <a:gd name="connsiteY52" fmla="*/ 167161 h 918356"/>
              <a:gd name="connsiteX53" fmla="*/ 6648353 w 9517857"/>
              <a:gd name="connsiteY53" fmla="*/ 172250 h 918356"/>
              <a:gd name="connsiteX54" fmla="*/ 6736227 w 9517857"/>
              <a:gd name="connsiteY54" fmla="*/ 173216 h 918356"/>
              <a:gd name="connsiteX55" fmla="*/ 6977218 w 9517857"/>
              <a:gd name="connsiteY55" fmla="*/ 184289 h 918356"/>
              <a:gd name="connsiteX56" fmla="*/ 7065221 w 9517857"/>
              <a:gd name="connsiteY56" fmla="*/ 227531 h 918356"/>
              <a:gd name="connsiteX57" fmla="*/ 7358195 w 9517857"/>
              <a:gd name="connsiteY57" fmla="*/ 251740 h 918356"/>
              <a:gd name="connsiteX58" fmla="*/ 7565449 w 9517857"/>
              <a:gd name="connsiteY58" fmla="*/ 258950 h 918356"/>
              <a:gd name="connsiteX59" fmla="*/ 7599285 w 9517857"/>
              <a:gd name="connsiteY59" fmla="*/ 266021 h 918356"/>
              <a:gd name="connsiteX60" fmla="*/ 7644411 w 9517857"/>
              <a:gd name="connsiteY60" fmla="*/ 258986 h 918356"/>
              <a:gd name="connsiteX61" fmla="*/ 7965805 w 9517857"/>
              <a:gd name="connsiteY61" fmla="*/ 200355 h 918356"/>
              <a:gd name="connsiteX62" fmla="*/ 8147401 w 9517857"/>
              <a:gd name="connsiteY62" fmla="*/ 205617 h 918356"/>
              <a:gd name="connsiteX63" fmla="*/ 8256033 w 9517857"/>
              <a:gd name="connsiteY63" fmla="*/ 193713 h 918356"/>
              <a:gd name="connsiteX64" fmla="*/ 8614948 w 9517857"/>
              <a:gd name="connsiteY64" fmla="*/ 168247 h 918356"/>
              <a:gd name="connsiteX65" fmla="*/ 8715976 w 9517857"/>
              <a:gd name="connsiteY65" fmla="*/ 178374 h 918356"/>
              <a:gd name="connsiteX66" fmla="*/ 8778827 w 9517857"/>
              <a:gd name="connsiteY66" fmla="*/ 172936 h 918356"/>
              <a:gd name="connsiteX67" fmla="*/ 8855248 w 9517857"/>
              <a:gd name="connsiteY67" fmla="*/ 143149 h 918356"/>
              <a:gd name="connsiteX68" fmla="*/ 9010380 w 9517857"/>
              <a:gd name="connsiteY68" fmla="*/ 91891 h 918356"/>
              <a:gd name="connsiteX69" fmla="*/ 9110856 w 9517857"/>
              <a:gd name="connsiteY69" fmla="*/ 70997 h 918356"/>
              <a:gd name="connsiteX70" fmla="*/ 9268817 w 9517857"/>
              <a:gd name="connsiteY70" fmla="*/ 53082 h 918356"/>
              <a:gd name="connsiteX71" fmla="*/ 9316667 w 9517857"/>
              <a:gd name="connsiteY71" fmla="*/ 45047 h 918356"/>
              <a:gd name="connsiteX72" fmla="*/ 9428209 w 9517857"/>
              <a:gd name="connsiteY72" fmla="*/ 29923 h 918356"/>
              <a:gd name="connsiteX73" fmla="*/ 9488916 w 9517857"/>
              <a:gd name="connsiteY7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2054652 w 9517857"/>
              <a:gd name="connsiteY20" fmla="*/ 656648 h 918356"/>
              <a:gd name="connsiteX21" fmla="*/ 2135144 w 9517857"/>
              <a:gd name="connsiteY21" fmla="*/ 636501 h 918356"/>
              <a:gd name="connsiteX22" fmla="*/ 2440292 w 9517857"/>
              <a:gd name="connsiteY22" fmla="*/ 593862 h 918356"/>
              <a:gd name="connsiteX23" fmla="*/ 2547829 w 9517857"/>
              <a:gd name="connsiteY23" fmla="*/ 566150 h 918356"/>
              <a:gd name="connsiteX24" fmla="*/ 2693698 w 9517857"/>
              <a:gd name="connsiteY24" fmla="*/ 560029 h 918356"/>
              <a:gd name="connsiteX25" fmla="*/ 2727306 w 9517857"/>
              <a:gd name="connsiteY25" fmla="*/ 550698 h 918356"/>
              <a:gd name="connsiteX26" fmla="*/ 3073635 w 9517857"/>
              <a:gd name="connsiteY26" fmla="*/ 491294 h 918356"/>
              <a:gd name="connsiteX27" fmla="*/ 3222071 w 9517857"/>
              <a:gd name="connsiteY27" fmla="*/ 470559 h 918356"/>
              <a:gd name="connsiteX28" fmla="*/ 3274069 w 9517857"/>
              <a:gd name="connsiteY28" fmla="*/ 451605 h 918356"/>
              <a:gd name="connsiteX29" fmla="*/ 3349632 w 9517857"/>
              <a:gd name="connsiteY29" fmla="*/ 432583 h 918356"/>
              <a:gd name="connsiteX30" fmla="*/ 3479593 w 9517857"/>
              <a:gd name="connsiteY30" fmla="*/ 390437 h 918356"/>
              <a:gd name="connsiteX31" fmla="*/ 3651428 w 9517857"/>
              <a:gd name="connsiteY31" fmla="*/ 361807 h 918356"/>
              <a:gd name="connsiteX32" fmla="*/ 3844133 w 9517857"/>
              <a:gd name="connsiteY32" fmla="*/ 360648 h 918356"/>
              <a:gd name="connsiteX33" fmla="*/ 3933803 w 9517857"/>
              <a:gd name="connsiteY33" fmla="*/ 357315 h 918356"/>
              <a:gd name="connsiteX34" fmla="*/ 4266740 w 9517857"/>
              <a:gd name="connsiteY34" fmla="*/ 361454 h 918356"/>
              <a:gd name="connsiteX35" fmla="*/ 4512664 w 9517857"/>
              <a:gd name="connsiteY35" fmla="*/ 319948 h 918356"/>
              <a:gd name="connsiteX36" fmla="*/ 4616423 w 9517857"/>
              <a:gd name="connsiteY36" fmla="*/ 290914 h 918356"/>
              <a:gd name="connsiteX37" fmla="*/ 4689163 w 9517857"/>
              <a:gd name="connsiteY37" fmla="*/ 272812 h 918356"/>
              <a:gd name="connsiteX38" fmla="*/ 4783273 w 9517857"/>
              <a:gd name="connsiteY38" fmla="*/ 248463 h 918356"/>
              <a:gd name="connsiteX39" fmla="*/ 4917286 w 9517857"/>
              <a:gd name="connsiteY39" fmla="*/ 243659 h 918356"/>
              <a:gd name="connsiteX40" fmla="*/ 4981173 w 9517857"/>
              <a:gd name="connsiteY40" fmla="*/ 247103 h 918356"/>
              <a:gd name="connsiteX41" fmla="*/ 5060397 w 9517857"/>
              <a:gd name="connsiteY41" fmla="*/ 263688 h 918356"/>
              <a:gd name="connsiteX42" fmla="*/ 5252996 w 9517857"/>
              <a:gd name="connsiteY42" fmla="*/ 270655 h 918356"/>
              <a:gd name="connsiteX43" fmla="*/ 5358056 w 9517857"/>
              <a:gd name="connsiteY43" fmla="*/ 247248 h 918356"/>
              <a:gd name="connsiteX44" fmla="*/ 5426496 w 9517857"/>
              <a:gd name="connsiteY44" fmla="*/ 235142 h 918356"/>
              <a:gd name="connsiteX45" fmla="*/ 5497161 w 9517857"/>
              <a:gd name="connsiteY45" fmla="*/ 228808 h 918356"/>
              <a:gd name="connsiteX46" fmla="*/ 5826043 w 9517857"/>
              <a:gd name="connsiteY46" fmla="*/ 148073 h 918356"/>
              <a:gd name="connsiteX47" fmla="*/ 6007627 w 9517857"/>
              <a:gd name="connsiteY47" fmla="*/ 147126 h 918356"/>
              <a:gd name="connsiteX48" fmla="*/ 6194152 w 9517857"/>
              <a:gd name="connsiteY48" fmla="*/ 151772 h 918356"/>
              <a:gd name="connsiteX49" fmla="*/ 6281379 w 9517857"/>
              <a:gd name="connsiteY49" fmla="*/ 181626 h 918356"/>
              <a:gd name="connsiteX50" fmla="*/ 6489033 w 9517857"/>
              <a:gd name="connsiteY50" fmla="*/ 167648 h 918356"/>
              <a:gd name="connsiteX51" fmla="*/ 6544700 w 9517857"/>
              <a:gd name="connsiteY51" fmla="*/ 167161 h 918356"/>
              <a:gd name="connsiteX52" fmla="*/ 6648353 w 9517857"/>
              <a:gd name="connsiteY52" fmla="*/ 172250 h 918356"/>
              <a:gd name="connsiteX53" fmla="*/ 6736227 w 9517857"/>
              <a:gd name="connsiteY53" fmla="*/ 173216 h 918356"/>
              <a:gd name="connsiteX54" fmla="*/ 6977218 w 9517857"/>
              <a:gd name="connsiteY54" fmla="*/ 184289 h 918356"/>
              <a:gd name="connsiteX55" fmla="*/ 7065221 w 9517857"/>
              <a:gd name="connsiteY55" fmla="*/ 227531 h 918356"/>
              <a:gd name="connsiteX56" fmla="*/ 7358195 w 9517857"/>
              <a:gd name="connsiteY56" fmla="*/ 251740 h 918356"/>
              <a:gd name="connsiteX57" fmla="*/ 7565449 w 9517857"/>
              <a:gd name="connsiteY57" fmla="*/ 258950 h 918356"/>
              <a:gd name="connsiteX58" fmla="*/ 7599285 w 9517857"/>
              <a:gd name="connsiteY58" fmla="*/ 266021 h 918356"/>
              <a:gd name="connsiteX59" fmla="*/ 7644411 w 9517857"/>
              <a:gd name="connsiteY59" fmla="*/ 258986 h 918356"/>
              <a:gd name="connsiteX60" fmla="*/ 7965805 w 9517857"/>
              <a:gd name="connsiteY60" fmla="*/ 200355 h 918356"/>
              <a:gd name="connsiteX61" fmla="*/ 8147401 w 9517857"/>
              <a:gd name="connsiteY61" fmla="*/ 205617 h 918356"/>
              <a:gd name="connsiteX62" fmla="*/ 8256033 w 9517857"/>
              <a:gd name="connsiteY62" fmla="*/ 193713 h 918356"/>
              <a:gd name="connsiteX63" fmla="*/ 8614948 w 9517857"/>
              <a:gd name="connsiteY63" fmla="*/ 168247 h 918356"/>
              <a:gd name="connsiteX64" fmla="*/ 8715976 w 9517857"/>
              <a:gd name="connsiteY64" fmla="*/ 178374 h 918356"/>
              <a:gd name="connsiteX65" fmla="*/ 8778827 w 9517857"/>
              <a:gd name="connsiteY65" fmla="*/ 172936 h 918356"/>
              <a:gd name="connsiteX66" fmla="*/ 8855248 w 9517857"/>
              <a:gd name="connsiteY66" fmla="*/ 143149 h 918356"/>
              <a:gd name="connsiteX67" fmla="*/ 9010380 w 9517857"/>
              <a:gd name="connsiteY67" fmla="*/ 91891 h 918356"/>
              <a:gd name="connsiteX68" fmla="*/ 9110856 w 9517857"/>
              <a:gd name="connsiteY68" fmla="*/ 70997 h 918356"/>
              <a:gd name="connsiteX69" fmla="*/ 9268817 w 9517857"/>
              <a:gd name="connsiteY69" fmla="*/ 53082 h 918356"/>
              <a:gd name="connsiteX70" fmla="*/ 9316667 w 9517857"/>
              <a:gd name="connsiteY70" fmla="*/ 45047 h 918356"/>
              <a:gd name="connsiteX71" fmla="*/ 9428209 w 9517857"/>
              <a:gd name="connsiteY71" fmla="*/ 29923 h 918356"/>
              <a:gd name="connsiteX72" fmla="*/ 9488916 w 9517857"/>
              <a:gd name="connsiteY7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2054652 w 9517857"/>
              <a:gd name="connsiteY20" fmla="*/ 656648 h 918356"/>
              <a:gd name="connsiteX21" fmla="*/ 2135144 w 9517857"/>
              <a:gd name="connsiteY21" fmla="*/ 636501 h 918356"/>
              <a:gd name="connsiteX22" fmla="*/ 2440292 w 9517857"/>
              <a:gd name="connsiteY22" fmla="*/ 593862 h 918356"/>
              <a:gd name="connsiteX23" fmla="*/ 2547829 w 9517857"/>
              <a:gd name="connsiteY23" fmla="*/ 566150 h 918356"/>
              <a:gd name="connsiteX24" fmla="*/ 2693698 w 9517857"/>
              <a:gd name="connsiteY24" fmla="*/ 560029 h 918356"/>
              <a:gd name="connsiteX25" fmla="*/ 2727306 w 9517857"/>
              <a:gd name="connsiteY25" fmla="*/ 550698 h 918356"/>
              <a:gd name="connsiteX26" fmla="*/ 3073635 w 9517857"/>
              <a:gd name="connsiteY26" fmla="*/ 491294 h 918356"/>
              <a:gd name="connsiteX27" fmla="*/ 3222071 w 9517857"/>
              <a:gd name="connsiteY27" fmla="*/ 470559 h 918356"/>
              <a:gd name="connsiteX28" fmla="*/ 3274069 w 9517857"/>
              <a:gd name="connsiteY28" fmla="*/ 451605 h 918356"/>
              <a:gd name="connsiteX29" fmla="*/ 3349632 w 9517857"/>
              <a:gd name="connsiteY29" fmla="*/ 432583 h 918356"/>
              <a:gd name="connsiteX30" fmla="*/ 3479593 w 9517857"/>
              <a:gd name="connsiteY30" fmla="*/ 390437 h 918356"/>
              <a:gd name="connsiteX31" fmla="*/ 3651428 w 9517857"/>
              <a:gd name="connsiteY31" fmla="*/ 361807 h 918356"/>
              <a:gd name="connsiteX32" fmla="*/ 3844133 w 9517857"/>
              <a:gd name="connsiteY32" fmla="*/ 360648 h 918356"/>
              <a:gd name="connsiteX33" fmla="*/ 3933803 w 9517857"/>
              <a:gd name="connsiteY33" fmla="*/ 357315 h 918356"/>
              <a:gd name="connsiteX34" fmla="*/ 4266740 w 9517857"/>
              <a:gd name="connsiteY34" fmla="*/ 361454 h 918356"/>
              <a:gd name="connsiteX35" fmla="*/ 4512664 w 9517857"/>
              <a:gd name="connsiteY35" fmla="*/ 319948 h 918356"/>
              <a:gd name="connsiteX36" fmla="*/ 4616423 w 9517857"/>
              <a:gd name="connsiteY36" fmla="*/ 290914 h 918356"/>
              <a:gd name="connsiteX37" fmla="*/ 4689163 w 9517857"/>
              <a:gd name="connsiteY37" fmla="*/ 272812 h 918356"/>
              <a:gd name="connsiteX38" fmla="*/ 4783273 w 9517857"/>
              <a:gd name="connsiteY38" fmla="*/ 248463 h 918356"/>
              <a:gd name="connsiteX39" fmla="*/ 4908371 w 9517857"/>
              <a:gd name="connsiteY39" fmla="*/ 243659 h 918356"/>
              <a:gd name="connsiteX40" fmla="*/ 4981173 w 9517857"/>
              <a:gd name="connsiteY40" fmla="*/ 247103 h 918356"/>
              <a:gd name="connsiteX41" fmla="*/ 5060397 w 9517857"/>
              <a:gd name="connsiteY41" fmla="*/ 263688 h 918356"/>
              <a:gd name="connsiteX42" fmla="*/ 5252996 w 9517857"/>
              <a:gd name="connsiteY42" fmla="*/ 270655 h 918356"/>
              <a:gd name="connsiteX43" fmla="*/ 5358056 w 9517857"/>
              <a:gd name="connsiteY43" fmla="*/ 247248 h 918356"/>
              <a:gd name="connsiteX44" fmla="*/ 5426496 w 9517857"/>
              <a:gd name="connsiteY44" fmla="*/ 235142 h 918356"/>
              <a:gd name="connsiteX45" fmla="*/ 5497161 w 9517857"/>
              <a:gd name="connsiteY45" fmla="*/ 228808 h 918356"/>
              <a:gd name="connsiteX46" fmla="*/ 5826043 w 9517857"/>
              <a:gd name="connsiteY46" fmla="*/ 148073 h 918356"/>
              <a:gd name="connsiteX47" fmla="*/ 6007627 w 9517857"/>
              <a:gd name="connsiteY47" fmla="*/ 147126 h 918356"/>
              <a:gd name="connsiteX48" fmla="*/ 6194152 w 9517857"/>
              <a:gd name="connsiteY48" fmla="*/ 151772 h 918356"/>
              <a:gd name="connsiteX49" fmla="*/ 6281379 w 9517857"/>
              <a:gd name="connsiteY49" fmla="*/ 181626 h 918356"/>
              <a:gd name="connsiteX50" fmla="*/ 6489033 w 9517857"/>
              <a:gd name="connsiteY50" fmla="*/ 167648 h 918356"/>
              <a:gd name="connsiteX51" fmla="*/ 6544700 w 9517857"/>
              <a:gd name="connsiteY51" fmla="*/ 167161 h 918356"/>
              <a:gd name="connsiteX52" fmla="*/ 6648353 w 9517857"/>
              <a:gd name="connsiteY52" fmla="*/ 172250 h 918356"/>
              <a:gd name="connsiteX53" fmla="*/ 6736227 w 9517857"/>
              <a:gd name="connsiteY53" fmla="*/ 173216 h 918356"/>
              <a:gd name="connsiteX54" fmla="*/ 6977218 w 9517857"/>
              <a:gd name="connsiteY54" fmla="*/ 184289 h 918356"/>
              <a:gd name="connsiteX55" fmla="*/ 7065221 w 9517857"/>
              <a:gd name="connsiteY55" fmla="*/ 227531 h 918356"/>
              <a:gd name="connsiteX56" fmla="*/ 7358195 w 9517857"/>
              <a:gd name="connsiteY56" fmla="*/ 251740 h 918356"/>
              <a:gd name="connsiteX57" fmla="*/ 7565449 w 9517857"/>
              <a:gd name="connsiteY57" fmla="*/ 258950 h 918356"/>
              <a:gd name="connsiteX58" fmla="*/ 7599285 w 9517857"/>
              <a:gd name="connsiteY58" fmla="*/ 266021 h 918356"/>
              <a:gd name="connsiteX59" fmla="*/ 7644411 w 9517857"/>
              <a:gd name="connsiteY59" fmla="*/ 258986 h 918356"/>
              <a:gd name="connsiteX60" fmla="*/ 7965805 w 9517857"/>
              <a:gd name="connsiteY60" fmla="*/ 200355 h 918356"/>
              <a:gd name="connsiteX61" fmla="*/ 8147401 w 9517857"/>
              <a:gd name="connsiteY61" fmla="*/ 205617 h 918356"/>
              <a:gd name="connsiteX62" fmla="*/ 8256033 w 9517857"/>
              <a:gd name="connsiteY62" fmla="*/ 193713 h 918356"/>
              <a:gd name="connsiteX63" fmla="*/ 8614948 w 9517857"/>
              <a:gd name="connsiteY63" fmla="*/ 168247 h 918356"/>
              <a:gd name="connsiteX64" fmla="*/ 8715976 w 9517857"/>
              <a:gd name="connsiteY64" fmla="*/ 178374 h 918356"/>
              <a:gd name="connsiteX65" fmla="*/ 8778827 w 9517857"/>
              <a:gd name="connsiteY65" fmla="*/ 172936 h 918356"/>
              <a:gd name="connsiteX66" fmla="*/ 8855248 w 9517857"/>
              <a:gd name="connsiteY66" fmla="*/ 143149 h 918356"/>
              <a:gd name="connsiteX67" fmla="*/ 9010380 w 9517857"/>
              <a:gd name="connsiteY67" fmla="*/ 91891 h 918356"/>
              <a:gd name="connsiteX68" fmla="*/ 9110856 w 9517857"/>
              <a:gd name="connsiteY68" fmla="*/ 70997 h 918356"/>
              <a:gd name="connsiteX69" fmla="*/ 9268817 w 9517857"/>
              <a:gd name="connsiteY69" fmla="*/ 53082 h 918356"/>
              <a:gd name="connsiteX70" fmla="*/ 9316667 w 9517857"/>
              <a:gd name="connsiteY70" fmla="*/ 45047 h 918356"/>
              <a:gd name="connsiteX71" fmla="*/ 9428209 w 9517857"/>
              <a:gd name="connsiteY71" fmla="*/ 29923 h 918356"/>
              <a:gd name="connsiteX72" fmla="*/ 9488916 w 9517857"/>
              <a:gd name="connsiteY7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2054652 w 9517857"/>
              <a:gd name="connsiteY20" fmla="*/ 656648 h 918356"/>
              <a:gd name="connsiteX21" fmla="*/ 2135144 w 9517857"/>
              <a:gd name="connsiteY21" fmla="*/ 636501 h 918356"/>
              <a:gd name="connsiteX22" fmla="*/ 2440292 w 9517857"/>
              <a:gd name="connsiteY22" fmla="*/ 593862 h 918356"/>
              <a:gd name="connsiteX23" fmla="*/ 2547829 w 9517857"/>
              <a:gd name="connsiteY23" fmla="*/ 566150 h 918356"/>
              <a:gd name="connsiteX24" fmla="*/ 2693698 w 9517857"/>
              <a:gd name="connsiteY24" fmla="*/ 560029 h 918356"/>
              <a:gd name="connsiteX25" fmla="*/ 2727306 w 9517857"/>
              <a:gd name="connsiteY25" fmla="*/ 550698 h 918356"/>
              <a:gd name="connsiteX26" fmla="*/ 3073635 w 9517857"/>
              <a:gd name="connsiteY26" fmla="*/ 491294 h 918356"/>
              <a:gd name="connsiteX27" fmla="*/ 3222071 w 9517857"/>
              <a:gd name="connsiteY27" fmla="*/ 470559 h 918356"/>
              <a:gd name="connsiteX28" fmla="*/ 3349632 w 9517857"/>
              <a:gd name="connsiteY28" fmla="*/ 432583 h 918356"/>
              <a:gd name="connsiteX29" fmla="*/ 3479593 w 9517857"/>
              <a:gd name="connsiteY29" fmla="*/ 390437 h 918356"/>
              <a:gd name="connsiteX30" fmla="*/ 3651428 w 9517857"/>
              <a:gd name="connsiteY30" fmla="*/ 361807 h 918356"/>
              <a:gd name="connsiteX31" fmla="*/ 3844133 w 9517857"/>
              <a:gd name="connsiteY31" fmla="*/ 360648 h 918356"/>
              <a:gd name="connsiteX32" fmla="*/ 3933803 w 9517857"/>
              <a:gd name="connsiteY32" fmla="*/ 357315 h 918356"/>
              <a:gd name="connsiteX33" fmla="*/ 4266740 w 9517857"/>
              <a:gd name="connsiteY33" fmla="*/ 361454 h 918356"/>
              <a:gd name="connsiteX34" fmla="*/ 4512664 w 9517857"/>
              <a:gd name="connsiteY34" fmla="*/ 319948 h 918356"/>
              <a:gd name="connsiteX35" fmla="*/ 4616423 w 9517857"/>
              <a:gd name="connsiteY35" fmla="*/ 290914 h 918356"/>
              <a:gd name="connsiteX36" fmla="*/ 4689163 w 9517857"/>
              <a:gd name="connsiteY36" fmla="*/ 272812 h 918356"/>
              <a:gd name="connsiteX37" fmla="*/ 4783273 w 9517857"/>
              <a:gd name="connsiteY37" fmla="*/ 248463 h 918356"/>
              <a:gd name="connsiteX38" fmla="*/ 4908371 w 9517857"/>
              <a:gd name="connsiteY38" fmla="*/ 243659 h 918356"/>
              <a:gd name="connsiteX39" fmla="*/ 4981173 w 9517857"/>
              <a:gd name="connsiteY39" fmla="*/ 247103 h 918356"/>
              <a:gd name="connsiteX40" fmla="*/ 5060397 w 9517857"/>
              <a:gd name="connsiteY40" fmla="*/ 263688 h 918356"/>
              <a:gd name="connsiteX41" fmla="*/ 5252996 w 9517857"/>
              <a:gd name="connsiteY41" fmla="*/ 270655 h 918356"/>
              <a:gd name="connsiteX42" fmla="*/ 5358056 w 9517857"/>
              <a:gd name="connsiteY42" fmla="*/ 247248 h 918356"/>
              <a:gd name="connsiteX43" fmla="*/ 5426496 w 9517857"/>
              <a:gd name="connsiteY43" fmla="*/ 235142 h 918356"/>
              <a:gd name="connsiteX44" fmla="*/ 5497161 w 9517857"/>
              <a:gd name="connsiteY44" fmla="*/ 228808 h 918356"/>
              <a:gd name="connsiteX45" fmla="*/ 5826043 w 9517857"/>
              <a:gd name="connsiteY45" fmla="*/ 148073 h 918356"/>
              <a:gd name="connsiteX46" fmla="*/ 6007627 w 9517857"/>
              <a:gd name="connsiteY46" fmla="*/ 147126 h 918356"/>
              <a:gd name="connsiteX47" fmla="*/ 6194152 w 9517857"/>
              <a:gd name="connsiteY47" fmla="*/ 151772 h 918356"/>
              <a:gd name="connsiteX48" fmla="*/ 6281379 w 9517857"/>
              <a:gd name="connsiteY48" fmla="*/ 181626 h 918356"/>
              <a:gd name="connsiteX49" fmla="*/ 6489033 w 9517857"/>
              <a:gd name="connsiteY49" fmla="*/ 167648 h 918356"/>
              <a:gd name="connsiteX50" fmla="*/ 6544700 w 9517857"/>
              <a:gd name="connsiteY50" fmla="*/ 167161 h 918356"/>
              <a:gd name="connsiteX51" fmla="*/ 6648353 w 9517857"/>
              <a:gd name="connsiteY51" fmla="*/ 172250 h 918356"/>
              <a:gd name="connsiteX52" fmla="*/ 6736227 w 9517857"/>
              <a:gd name="connsiteY52" fmla="*/ 173216 h 918356"/>
              <a:gd name="connsiteX53" fmla="*/ 6977218 w 9517857"/>
              <a:gd name="connsiteY53" fmla="*/ 184289 h 918356"/>
              <a:gd name="connsiteX54" fmla="*/ 7065221 w 9517857"/>
              <a:gd name="connsiteY54" fmla="*/ 227531 h 918356"/>
              <a:gd name="connsiteX55" fmla="*/ 7358195 w 9517857"/>
              <a:gd name="connsiteY55" fmla="*/ 251740 h 918356"/>
              <a:gd name="connsiteX56" fmla="*/ 7565449 w 9517857"/>
              <a:gd name="connsiteY56" fmla="*/ 258950 h 918356"/>
              <a:gd name="connsiteX57" fmla="*/ 7599285 w 9517857"/>
              <a:gd name="connsiteY57" fmla="*/ 266021 h 918356"/>
              <a:gd name="connsiteX58" fmla="*/ 7644411 w 9517857"/>
              <a:gd name="connsiteY58" fmla="*/ 258986 h 918356"/>
              <a:gd name="connsiteX59" fmla="*/ 7965805 w 9517857"/>
              <a:gd name="connsiteY59" fmla="*/ 200355 h 918356"/>
              <a:gd name="connsiteX60" fmla="*/ 8147401 w 9517857"/>
              <a:gd name="connsiteY60" fmla="*/ 205617 h 918356"/>
              <a:gd name="connsiteX61" fmla="*/ 8256033 w 9517857"/>
              <a:gd name="connsiteY61" fmla="*/ 193713 h 918356"/>
              <a:gd name="connsiteX62" fmla="*/ 8614948 w 9517857"/>
              <a:gd name="connsiteY62" fmla="*/ 168247 h 918356"/>
              <a:gd name="connsiteX63" fmla="*/ 8715976 w 9517857"/>
              <a:gd name="connsiteY63" fmla="*/ 178374 h 918356"/>
              <a:gd name="connsiteX64" fmla="*/ 8778827 w 9517857"/>
              <a:gd name="connsiteY64" fmla="*/ 172936 h 918356"/>
              <a:gd name="connsiteX65" fmla="*/ 8855248 w 9517857"/>
              <a:gd name="connsiteY65" fmla="*/ 143149 h 918356"/>
              <a:gd name="connsiteX66" fmla="*/ 9010380 w 9517857"/>
              <a:gd name="connsiteY66" fmla="*/ 91891 h 918356"/>
              <a:gd name="connsiteX67" fmla="*/ 9110856 w 9517857"/>
              <a:gd name="connsiteY67" fmla="*/ 70997 h 918356"/>
              <a:gd name="connsiteX68" fmla="*/ 9268817 w 9517857"/>
              <a:gd name="connsiteY68" fmla="*/ 53082 h 918356"/>
              <a:gd name="connsiteX69" fmla="*/ 9316667 w 9517857"/>
              <a:gd name="connsiteY69" fmla="*/ 45047 h 918356"/>
              <a:gd name="connsiteX70" fmla="*/ 9428209 w 9517857"/>
              <a:gd name="connsiteY70" fmla="*/ 29923 h 918356"/>
              <a:gd name="connsiteX71" fmla="*/ 9488916 w 9517857"/>
              <a:gd name="connsiteY71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580688 w 9517857"/>
              <a:gd name="connsiteY18" fmla="*/ 693697 h 918356"/>
              <a:gd name="connsiteX19" fmla="*/ 2054652 w 9517857"/>
              <a:gd name="connsiteY19" fmla="*/ 656648 h 918356"/>
              <a:gd name="connsiteX20" fmla="*/ 2135144 w 9517857"/>
              <a:gd name="connsiteY20" fmla="*/ 636501 h 918356"/>
              <a:gd name="connsiteX21" fmla="*/ 2440292 w 9517857"/>
              <a:gd name="connsiteY21" fmla="*/ 593862 h 918356"/>
              <a:gd name="connsiteX22" fmla="*/ 2547829 w 9517857"/>
              <a:gd name="connsiteY22" fmla="*/ 566150 h 918356"/>
              <a:gd name="connsiteX23" fmla="*/ 2693698 w 9517857"/>
              <a:gd name="connsiteY23" fmla="*/ 560029 h 918356"/>
              <a:gd name="connsiteX24" fmla="*/ 2727306 w 9517857"/>
              <a:gd name="connsiteY24" fmla="*/ 550698 h 918356"/>
              <a:gd name="connsiteX25" fmla="*/ 3073635 w 9517857"/>
              <a:gd name="connsiteY25" fmla="*/ 491294 h 918356"/>
              <a:gd name="connsiteX26" fmla="*/ 3222071 w 9517857"/>
              <a:gd name="connsiteY26" fmla="*/ 470559 h 918356"/>
              <a:gd name="connsiteX27" fmla="*/ 3349632 w 9517857"/>
              <a:gd name="connsiteY27" fmla="*/ 432583 h 918356"/>
              <a:gd name="connsiteX28" fmla="*/ 3479593 w 9517857"/>
              <a:gd name="connsiteY28" fmla="*/ 390437 h 918356"/>
              <a:gd name="connsiteX29" fmla="*/ 3651428 w 9517857"/>
              <a:gd name="connsiteY29" fmla="*/ 361807 h 918356"/>
              <a:gd name="connsiteX30" fmla="*/ 3844133 w 9517857"/>
              <a:gd name="connsiteY30" fmla="*/ 360648 h 918356"/>
              <a:gd name="connsiteX31" fmla="*/ 3933803 w 9517857"/>
              <a:gd name="connsiteY31" fmla="*/ 357315 h 918356"/>
              <a:gd name="connsiteX32" fmla="*/ 4266740 w 9517857"/>
              <a:gd name="connsiteY32" fmla="*/ 361454 h 918356"/>
              <a:gd name="connsiteX33" fmla="*/ 4512664 w 9517857"/>
              <a:gd name="connsiteY33" fmla="*/ 319948 h 918356"/>
              <a:gd name="connsiteX34" fmla="*/ 4616423 w 9517857"/>
              <a:gd name="connsiteY34" fmla="*/ 290914 h 918356"/>
              <a:gd name="connsiteX35" fmla="*/ 4689163 w 9517857"/>
              <a:gd name="connsiteY35" fmla="*/ 272812 h 918356"/>
              <a:gd name="connsiteX36" fmla="*/ 4783273 w 9517857"/>
              <a:gd name="connsiteY36" fmla="*/ 248463 h 918356"/>
              <a:gd name="connsiteX37" fmla="*/ 4908371 w 9517857"/>
              <a:gd name="connsiteY37" fmla="*/ 243659 h 918356"/>
              <a:gd name="connsiteX38" fmla="*/ 4981173 w 9517857"/>
              <a:gd name="connsiteY38" fmla="*/ 247103 h 918356"/>
              <a:gd name="connsiteX39" fmla="*/ 5060397 w 9517857"/>
              <a:gd name="connsiteY39" fmla="*/ 263688 h 918356"/>
              <a:gd name="connsiteX40" fmla="*/ 5252996 w 9517857"/>
              <a:gd name="connsiteY40" fmla="*/ 270655 h 918356"/>
              <a:gd name="connsiteX41" fmla="*/ 5358056 w 9517857"/>
              <a:gd name="connsiteY41" fmla="*/ 247248 h 918356"/>
              <a:gd name="connsiteX42" fmla="*/ 5426496 w 9517857"/>
              <a:gd name="connsiteY42" fmla="*/ 235142 h 918356"/>
              <a:gd name="connsiteX43" fmla="*/ 5497161 w 9517857"/>
              <a:gd name="connsiteY43" fmla="*/ 228808 h 918356"/>
              <a:gd name="connsiteX44" fmla="*/ 5826043 w 9517857"/>
              <a:gd name="connsiteY44" fmla="*/ 148073 h 918356"/>
              <a:gd name="connsiteX45" fmla="*/ 6007627 w 9517857"/>
              <a:gd name="connsiteY45" fmla="*/ 147126 h 918356"/>
              <a:gd name="connsiteX46" fmla="*/ 6194152 w 9517857"/>
              <a:gd name="connsiteY46" fmla="*/ 151772 h 918356"/>
              <a:gd name="connsiteX47" fmla="*/ 6281379 w 9517857"/>
              <a:gd name="connsiteY47" fmla="*/ 181626 h 918356"/>
              <a:gd name="connsiteX48" fmla="*/ 6489033 w 9517857"/>
              <a:gd name="connsiteY48" fmla="*/ 167648 h 918356"/>
              <a:gd name="connsiteX49" fmla="*/ 6544700 w 9517857"/>
              <a:gd name="connsiteY49" fmla="*/ 167161 h 918356"/>
              <a:gd name="connsiteX50" fmla="*/ 6648353 w 9517857"/>
              <a:gd name="connsiteY50" fmla="*/ 172250 h 918356"/>
              <a:gd name="connsiteX51" fmla="*/ 6736227 w 9517857"/>
              <a:gd name="connsiteY51" fmla="*/ 173216 h 918356"/>
              <a:gd name="connsiteX52" fmla="*/ 6977218 w 9517857"/>
              <a:gd name="connsiteY52" fmla="*/ 184289 h 918356"/>
              <a:gd name="connsiteX53" fmla="*/ 7065221 w 9517857"/>
              <a:gd name="connsiteY53" fmla="*/ 227531 h 918356"/>
              <a:gd name="connsiteX54" fmla="*/ 7358195 w 9517857"/>
              <a:gd name="connsiteY54" fmla="*/ 251740 h 918356"/>
              <a:gd name="connsiteX55" fmla="*/ 7565449 w 9517857"/>
              <a:gd name="connsiteY55" fmla="*/ 258950 h 918356"/>
              <a:gd name="connsiteX56" fmla="*/ 7599285 w 9517857"/>
              <a:gd name="connsiteY56" fmla="*/ 266021 h 918356"/>
              <a:gd name="connsiteX57" fmla="*/ 7644411 w 9517857"/>
              <a:gd name="connsiteY57" fmla="*/ 258986 h 918356"/>
              <a:gd name="connsiteX58" fmla="*/ 7965805 w 9517857"/>
              <a:gd name="connsiteY58" fmla="*/ 200355 h 918356"/>
              <a:gd name="connsiteX59" fmla="*/ 8147401 w 9517857"/>
              <a:gd name="connsiteY59" fmla="*/ 205617 h 918356"/>
              <a:gd name="connsiteX60" fmla="*/ 8256033 w 9517857"/>
              <a:gd name="connsiteY60" fmla="*/ 193713 h 918356"/>
              <a:gd name="connsiteX61" fmla="*/ 8614948 w 9517857"/>
              <a:gd name="connsiteY61" fmla="*/ 168247 h 918356"/>
              <a:gd name="connsiteX62" fmla="*/ 8715976 w 9517857"/>
              <a:gd name="connsiteY62" fmla="*/ 178374 h 918356"/>
              <a:gd name="connsiteX63" fmla="*/ 8778827 w 9517857"/>
              <a:gd name="connsiteY63" fmla="*/ 172936 h 918356"/>
              <a:gd name="connsiteX64" fmla="*/ 8855248 w 9517857"/>
              <a:gd name="connsiteY64" fmla="*/ 143149 h 918356"/>
              <a:gd name="connsiteX65" fmla="*/ 9010380 w 9517857"/>
              <a:gd name="connsiteY65" fmla="*/ 91891 h 918356"/>
              <a:gd name="connsiteX66" fmla="*/ 9110856 w 9517857"/>
              <a:gd name="connsiteY66" fmla="*/ 70997 h 918356"/>
              <a:gd name="connsiteX67" fmla="*/ 9268817 w 9517857"/>
              <a:gd name="connsiteY67" fmla="*/ 53082 h 918356"/>
              <a:gd name="connsiteX68" fmla="*/ 9316667 w 9517857"/>
              <a:gd name="connsiteY68" fmla="*/ 45047 h 918356"/>
              <a:gd name="connsiteX69" fmla="*/ 9428209 w 9517857"/>
              <a:gd name="connsiteY69" fmla="*/ 29923 h 918356"/>
              <a:gd name="connsiteX70" fmla="*/ 9488916 w 9517857"/>
              <a:gd name="connsiteY70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580688 w 9517857"/>
              <a:gd name="connsiteY18" fmla="*/ 693697 h 918356"/>
              <a:gd name="connsiteX19" fmla="*/ 2054652 w 9517857"/>
              <a:gd name="connsiteY19" fmla="*/ 656648 h 918356"/>
              <a:gd name="connsiteX20" fmla="*/ 2135144 w 9517857"/>
              <a:gd name="connsiteY20" fmla="*/ 636501 h 918356"/>
              <a:gd name="connsiteX21" fmla="*/ 2440292 w 9517857"/>
              <a:gd name="connsiteY21" fmla="*/ 593862 h 918356"/>
              <a:gd name="connsiteX22" fmla="*/ 2547829 w 9517857"/>
              <a:gd name="connsiteY22" fmla="*/ 566150 h 918356"/>
              <a:gd name="connsiteX23" fmla="*/ 2693698 w 9517857"/>
              <a:gd name="connsiteY23" fmla="*/ 560029 h 918356"/>
              <a:gd name="connsiteX24" fmla="*/ 2727306 w 9517857"/>
              <a:gd name="connsiteY24" fmla="*/ 550698 h 918356"/>
              <a:gd name="connsiteX25" fmla="*/ 3073635 w 9517857"/>
              <a:gd name="connsiteY25" fmla="*/ 491294 h 918356"/>
              <a:gd name="connsiteX26" fmla="*/ 3222071 w 9517857"/>
              <a:gd name="connsiteY26" fmla="*/ 470559 h 918356"/>
              <a:gd name="connsiteX27" fmla="*/ 3349632 w 9517857"/>
              <a:gd name="connsiteY27" fmla="*/ 432583 h 918356"/>
              <a:gd name="connsiteX28" fmla="*/ 3479593 w 9517857"/>
              <a:gd name="connsiteY28" fmla="*/ 390437 h 918356"/>
              <a:gd name="connsiteX29" fmla="*/ 3651428 w 9517857"/>
              <a:gd name="connsiteY29" fmla="*/ 361807 h 918356"/>
              <a:gd name="connsiteX30" fmla="*/ 3844133 w 9517857"/>
              <a:gd name="connsiteY30" fmla="*/ 360648 h 918356"/>
              <a:gd name="connsiteX31" fmla="*/ 3933803 w 9517857"/>
              <a:gd name="connsiteY31" fmla="*/ 357315 h 918356"/>
              <a:gd name="connsiteX32" fmla="*/ 4266740 w 9517857"/>
              <a:gd name="connsiteY32" fmla="*/ 361454 h 918356"/>
              <a:gd name="connsiteX33" fmla="*/ 4512664 w 9517857"/>
              <a:gd name="connsiteY33" fmla="*/ 319948 h 918356"/>
              <a:gd name="connsiteX34" fmla="*/ 4616423 w 9517857"/>
              <a:gd name="connsiteY34" fmla="*/ 290914 h 918356"/>
              <a:gd name="connsiteX35" fmla="*/ 4689163 w 9517857"/>
              <a:gd name="connsiteY35" fmla="*/ 272812 h 918356"/>
              <a:gd name="connsiteX36" fmla="*/ 4783273 w 9517857"/>
              <a:gd name="connsiteY36" fmla="*/ 248463 h 918356"/>
              <a:gd name="connsiteX37" fmla="*/ 4908371 w 9517857"/>
              <a:gd name="connsiteY37" fmla="*/ 243659 h 918356"/>
              <a:gd name="connsiteX38" fmla="*/ 4981173 w 9517857"/>
              <a:gd name="connsiteY38" fmla="*/ 247103 h 918356"/>
              <a:gd name="connsiteX39" fmla="*/ 5060397 w 9517857"/>
              <a:gd name="connsiteY39" fmla="*/ 263688 h 918356"/>
              <a:gd name="connsiteX40" fmla="*/ 5252996 w 9517857"/>
              <a:gd name="connsiteY40" fmla="*/ 270655 h 918356"/>
              <a:gd name="connsiteX41" fmla="*/ 5358056 w 9517857"/>
              <a:gd name="connsiteY41" fmla="*/ 247248 h 918356"/>
              <a:gd name="connsiteX42" fmla="*/ 5426496 w 9517857"/>
              <a:gd name="connsiteY42" fmla="*/ 235142 h 918356"/>
              <a:gd name="connsiteX43" fmla="*/ 5497161 w 9517857"/>
              <a:gd name="connsiteY43" fmla="*/ 228808 h 918356"/>
              <a:gd name="connsiteX44" fmla="*/ 5826043 w 9517857"/>
              <a:gd name="connsiteY44" fmla="*/ 148073 h 918356"/>
              <a:gd name="connsiteX45" fmla="*/ 6007627 w 9517857"/>
              <a:gd name="connsiteY45" fmla="*/ 147126 h 918356"/>
              <a:gd name="connsiteX46" fmla="*/ 6194152 w 9517857"/>
              <a:gd name="connsiteY46" fmla="*/ 151772 h 918356"/>
              <a:gd name="connsiteX47" fmla="*/ 6281379 w 9517857"/>
              <a:gd name="connsiteY47" fmla="*/ 181626 h 918356"/>
              <a:gd name="connsiteX48" fmla="*/ 6489033 w 9517857"/>
              <a:gd name="connsiteY48" fmla="*/ 167648 h 918356"/>
              <a:gd name="connsiteX49" fmla="*/ 6544700 w 9517857"/>
              <a:gd name="connsiteY49" fmla="*/ 167161 h 918356"/>
              <a:gd name="connsiteX50" fmla="*/ 6648353 w 9517857"/>
              <a:gd name="connsiteY50" fmla="*/ 172250 h 918356"/>
              <a:gd name="connsiteX51" fmla="*/ 6736227 w 9517857"/>
              <a:gd name="connsiteY51" fmla="*/ 173216 h 918356"/>
              <a:gd name="connsiteX52" fmla="*/ 6977218 w 9517857"/>
              <a:gd name="connsiteY52" fmla="*/ 184289 h 918356"/>
              <a:gd name="connsiteX53" fmla="*/ 7065221 w 9517857"/>
              <a:gd name="connsiteY53" fmla="*/ 227531 h 918356"/>
              <a:gd name="connsiteX54" fmla="*/ 7358195 w 9517857"/>
              <a:gd name="connsiteY54" fmla="*/ 251740 h 918356"/>
              <a:gd name="connsiteX55" fmla="*/ 7565449 w 9517857"/>
              <a:gd name="connsiteY55" fmla="*/ 258950 h 918356"/>
              <a:gd name="connsiteX56" fmla="*/ 7599285 w 9517857"/>
              <a:gd name="connsiteY56" fmla="*/ 266021 h 918356"/>
              <a:gd name="connsiteX57" fmla="*/ 7644411 w 9517857"/>
              <a:gd name="connsiteY57" fmla="*/ 258986 h 918356"/>
              <a:gd name="connsiteX58" fmla="*/ 7965805 w 9517857"/>
              <a:gd name="connsiteY58" fmla="*/ 200355 h 918356"/>
              <a:gd name="connsiteX59" fmla="*/ 8147401 w 9517857"/>
              <a:gd name="connsiteY59" fmla="*/ 205617 h 918356"/>
              <a:gd name="connsiteX60" fmla="*/ 8256033 w 9517857"/>
              <a:gd name="connsiteY60" fmla="*/ 193713 h 918356"/>
              <a:gd name="connsiteX61" fmla="*/ 8614948 w 9517857"/>
              <a:gd name="connsiteY61" fmla="*/ 168247 h 918356"/>
              <a:gd name="connsiteX62" fmla="*/ 8715976 w 9517857"/>
              <a:gd name="connsiteY62" fmla="*/ 178374 h 918356"/>
              <a:gd name="connsiteX63" fmla="*/ 8778827 w 9517857"/>
              <a:gd name="connsiteY63" fmla="*/ 172936 h 918356"/>
              <a:gd name="connsiteX64" fmla="*/ 8855248 w 9517857"/>
              <a:gd name="connsiteY64" fmla="*/ 143149 h 918356"/>
              <a:gd name="connsiteX65" fmla="*/ 9010380 w 9517857"/>
              <a:gd name="connsiteY65" fmla="*/ 91891 h 918356"/>
              <a:gd name="connsiteX66" fmla="*/ 9110856 w 9517857"/>
              <a:gd name="connsiteY66" fmla="*/ 70997 h 918356"/>
              <a:gd name="connsiteX67" fmla="*/ 9268817 w 9517857"/>
              <a:gd name="connsiteY67" fmla="*/ 53082 h 918356"/>
              <a:gd name="connsiteX68" fmla="*/ 9316667 w 9517857"/>
              <a:gd name="connsiteY68" fmla="*/ 45047 h 918356"/>
              <a:gd name="connsiteX69" fmla="*/ 9428209 w 9517857"/>
              <a:gd name="connsiteY69" fmla="*/ 29923 h 918356"/>
              <a:gd name="connsiteX70" fmla="*/ 9488916 w 9517857"/>
              <a:gd name="connsiteY70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142754 w 9517857"/>
              <a:gd name="connsiteY15" fmla="*/ 725374 h 918356"/>
              <a:gd name="connsiteX16" fmla="*/ 1218120 w 9517857"/>
              <a:gd name="connsiteY16" fmla="*/ 713280 h 918356"/>
              <a:gd name="connsiteX17" fmla="*/ 1580688 w 9517857"/>
              <a:gd name="connsiteY17" fmla="*/ 693697 h 918356"/>
              <a:gd name="connsiteX18" fmla="*/ 2054652 w 9517857"/>
              <a:gd name="connsiteY18" fmla="*/ 656648 h 918356"/>
              <a:gd name="connsiteX19" fmla="*/ 2135144 w 9517857"/>
              <a:gd name="connsiteY19" fmla="*/ 636501 h 918356"/>
              <a:gd name="connsiteX20" fmla="*/ 2440292 w 9517857"/>
              <a:gd name="connsiteY20" fmla="*/ 593862 h 918356"/>
              <a:gd name="connsiteX21" fmla="*/ 2547829 w 9517857"/>
              <a:gd name="connsiteY21" fmla="*/ 566150 h 918356"/>
              <a:gd name="connsiteX22" fmla="*/ 2693698 w 9517857"/>
              <a:gd name="connsiteY22" fmla="*/ 560029 h 918356"/>
              <a:gd name="connsiteX23" fmla="*/ 2727306 w 9517857"/>
              <a:gd name="connsiteY23" fmla="*/ 550698 h 918356"/>
              <a:gd name="connsiteX24" fmla="*/ 3073635 w 9517857"/>
              <a:gd name="connsiteY24" fmla="*/ 491294 h 918356"/>
              <a:gd name="connsiteX25" fmla="*/ 3222071 w 9517857"/>
              <a:gd name="connsiteY25" fmla="*/ 470559 h 918356"/>
              <a:gd name="connsiteX26" fmla="*/ 3349632 w 9517857"/>
              <a:gd name="connsiteY26" fmla="*/ 432583 h 918356"/>
              <a:gd name="connsiteX27" fmla="*/ 3479593 w 9517857"/>
              <a:gd name="connsiteY27" fmla="*/ 390437 h 918356"/>
              <a:gd name="connsiteX28" fmla="*/ 3651428 w 9517857"/>
              <a:gd name="connsiteY28" fmla="*/ 361807 h 918356"/>
              <a:gd name="connsiteX29" fmla="*/ 3844133 w 9517857"/>
              <a:gd name="connsiteY29" fmla="*/ 360648 h 918356"/>
              <a:gd name="connsiteX30" fmla="*/ 3933803 w 9517857"/>
              <a:gd name="connsiteY30" fmla="*/ 357315 h 918356"/>
              <a:gd name="connsiteX31" fmla="*/ 4266740 w 9517857"/>
              <a:gd name="connsiteY31" fmla="*/ 361454 h 918356"/>
              <a:gd name="connsiteX32" fmla="*/ 4512664 w 9517857"/>
              <a:gd name="connsiteY32" fmla="*/ 319948 h 918356"/>
              <a:gd name="connsiteX33" fmla="*/ 4616423 w 9517857"/>
              <a:gd name="connsiteY33" fmla="*/ 290914 h 918356"/>
              <a:gd name="connsiteX34" fmla="*/ 4689163 w 9517857"/>
              <a:gd name="connsiteY34" fmla="*/ 272812 h 918356"/>
              <a:gd name="connsiteX35" fmla="*/ 4783273 w 9517857"/>
              <a:gd name="connsiteY35" fmla="*/ 248463 h 918356"/>
              <a:gd name="connsiteX36" fmla="*/ 4908371 w 9517857"/>
              <a:gd name="connsiteY36" fmla="*/ 243659 h 918356"/>
              <a:gd name="connsiteX37" fmla="*/ 4981173 w 9517857"/>
              <a:gd name="connsiteY37" fmla="*/ 247103 h 918356"/>
              <a:gd name="connsiteX38" fmla="*/ 5060397 w 9517857"/>
              <a:gd name="connsiteY38" fmla="*/ 263688 h 918356"/>
              <a:gd name="connsiteX39" fmla="*/ 5252996 w 9517857"/>
              <a:gd name="connsiteY39" fmla="*/ 270655 h 918356"/>
              <a:gd name="connsiteX40" fmla="*/ 5358056 w 9517857"/>
              <a:gd name="connsiteY40" fmla="*/ 247248 h 918356"/>
              <a:gd name="connsiteX41" fmla="*/ 5426496 w 9517857"/>
              <a:gd name="connsiteY41" fmla="*/ 235142 h 918356"/>
              <a:gd name="connsiteX42" fmla="*/ 5497161 w 9517857"/>
              <a:gd name="connsiteY42" fmla="*/ 228808 h 918356"/>
              <a:gd name="connsiteX43" fmla="*/ 5826043 w 9517857"/>
              <a:gd name="connsiteY43" fmla="*/ 148073 h 918356"/>
              <a:gd name="connsiteX44" fmla="*/ 6007627 w 9517857"/>
              <a:gd name="connsiteY44" fmla="*/ 147126 h 918356"/>
              <a:gd name="connsiteX45" fmla="*/ 6194152 w 9517857"/>
              <a:gd name="connsiteY45" fmla="*/ 151772 h 918356"/>
              <a:gd name="connsiteX46" fmla="*/ 6281379 w 9517857"/>
              <a:gd name="connsiteY46" fmla="*/ 181626 h 918356"/>
              <a:gd name="connsiteX47" fmla="*/ 6489033 w 9517857"/>
              <a:gd name="connsiteY47" fmla="*/ 167648 h 918356"/>
              <a:gd name="connsiteX48" fmla="*/ 6544700 w 9517857"/>
              <a:gd name="connsiteY48" fmla="*/ 167161 h 918356"/>
              <a:gd name="connsiteX49" fmla="*/ 6648353 w 9517857"/>
              <a:gd name="connsiteY49" fmla="*/ 172250 h 918356"/>
              <a:gd name="connsiteX50" fmla="*/ 6736227 w 9517857"/>
              <a:gd name="connsiteY50" fmla="*/ 173216 h 918356"/>
              <a:gd name="connsiteX51" fmla="*/ 6977218 w 9517857"/>
              <a:gd name="connsiteY51" fmla="*/ 184289 h 918356"/>
              <a:gd name="connsiteX52" fmla="*/ 7065221 w 9517857"/>
              <a:gd name="connsiteY52" fmla="*/ 227531 h 918356"/>
              <a:gd name="connsiteX53" fmla="*/ 7358195 w 9517857"/>
              <a:gd name="connsiteY53" fmla="*/ 251740 h 918356"/>
              <a:gd name="connsiteX54" fmla="*/ 7565449 w 9517857"/>
              <a:gd name="connsiteY54" fmla="*/ 258950 h 918356"/>
              <a:gd name="connsiteX55" fmla="*/ 7599285 w 9517857"/>
              <a:gd name="connsiteY55" fmla="*/ 266021 h 918356"/>
              <a:gd name="connsiteX56" fmla="*/ 7644411 w 9517857"/>
              <a:gd name="connsiteY56" fmla="*/ 258986 h 918356"/>
              <a:gd name="connsiteX57" fmla="*/ 7965805 w 9517857"/>
              <a:gd name="connsiteY57" fmla="*/ 200355 h 918356"/>
              <a:gd name="connsiteX58" fmla="*/ 8147401 w 9517857"/>
              <a:gd name="connsiteY58" fmla="*/ 205617 h 918356"/>
              <a:gd name="connsiteX59" fmla="*/ 8256033 w 9517857"/>
              <a:gd name="connsiteY59" fmla="*/ 193713 h 918356"/>
              <a:gd name="connsiteX60" fmla="*/ 8614948 w 9517857"/>
              <a:gd name="connsiteY60" fmla="*/ 168247 h 918356"/>
              <a:gd name="connsiteX61" fmla="*/ 8715976 w 9517857"/>
              <a:gd name="connsiteY61" fmla="*/ 178374 h 918356"/>
              <a:gd name="connsiteX62" fmla="*/ 8778827 w 9517857"/>
              <a:gd name="connsiteY62" fmla="*/ 172936 h 918356"/>
              <a:gd name="connsiteX63" fmla="*/ 8855248 w 9517857"/>
              <a:gd name="connsiteY63" fmla="*/ 143149 h 918356"/>
              <a:gd name="connsiteX64" fmla="*/ 9010380 w 9517857"/>
              <a:gd name="connsiteY64" fmla="*/ 91891 h 918356"/>
              <a:gd name="connsiteX65" fmla="*/ 9110856 w 9517857"/>
              <a:gd name="connsiteY65" fmla="*/ 70997 h 918356"/>
              <a:gd name="connsiteX66" fmla="*/ 9268817 w 9517857"/>
              <a:gd name="connsiteY66" fmla="*/ 53082 h 918356"/>
              <a:gd name="connsiteX67" fmla="*/ 9316667 w 9517857"/>
              <a:gd name="connsiteY67" fmla="*/ 45047 h 918356"/>
              <a:gd name="connsiteX68" fmla="*/ 9428209 w 9517857"/>
              <a:gd name="connsiteY68" fmla="*/ 29923 h 918356"/>
              <a:gd name="connsiteX69" fmla="*/ 9488916 w 9517857"/>
              <a:gd name="connsiteY69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142754 w 9517857"/>
              <a:gd name="connsiteY15" fmla="*/ 725374 h 918356"/>
              <a:gd name="connsiteX16" fmla="*/ 1218120 w 9517857"/>
              <a:gd name="connsiteY16" fmla="*/ 713280 h 918356"/>
              <a:gd name="connsiteX17" fmla="*/ 1580688 w 9517857"/>
              <a:gd name="connsiteY17" fmla="*/ 693697 h 918356"/>
              <a:gd name="connsiteX18" fmla="*/ 2054652 w 9517857"/>
              <a:gd name="connsiteY18" fmla="*/ 656648 h 918356"/>
              <a:gd name="connsiteX19" fmla="*/ 2135144 w 9517857"/>
              <a:gd name="connsiteY19" fmla="*/ 636501 h 918356"/>
              <a:gd name="connsiteX20" fmla="*/ 2440292 w 9517857"/>
              <a:gd name="connsiteY20" fmla="*/ 593862 h 918356"/>
              <a:gd name="connsiteX21" fmla="*/ 2547829 w 9517857"/>
              <a:gd name="connsiteY21" fmla="*/ 566150 h 918356"/>
              <a:gd name="connsiteX22" fmla="*/ 2693698 w 9517857"/>
              <a:gd name="connsiteY22" fmla="*/ 560029 h 918356"/>
              <a:gd name="connsiteX23" fmla="*/ 2727306 w 9517857"/>
              <a:gd name="connsiteY23" fmla="*/ 550698 h 918356"/>
              <a:gd name="connsiteX24" fmla="*/ 3073635 w 9517857"/>
              <a:gd name="connsiteY24" fmla="*/ 491294 h 918356"/>
              <a:gd name="connsiteX25" fmla="*/ 3222071 w 9517857"/>
              <a:gd name="connsiteY25" fmla="*/ 470559 h 918356"/>
              <a:gd name="connsiteX26" fmla="*/ 3349632 w 9517857"/>
              <a:gd name="connsiteY26" fmla="*/ 432583 h 918356"/>
              <a:gd name="connsiteX27" fmla="*/ 3479593 w 9517857"/>
              <a:gd name="connsiteY27" fmla="*/ 390437 h 918356"/>
              <a:gd name="connsiteX28" fmla="*/ 3651428 w 9517857"/>
              <a:gd name="connsiteY28" fmla="*/ 361807 h 918356"/>
              <a:gd name="connsiteX29" fmla="*/ 3844133 w 9517857"/>
              <a:gd name="connsiteY29" fmla="*/ 360648 h 918356"/>
              <a:gd name="connsiteX30" fmla="*/ 3933803 w 9517857"/>
              <a:gd name="connsiteY30" fmla="*/ 357315 h 918356"/>
              <a:gd name="connsiteX31" fmla="*/ 4266740 w 9517857"/>
              <a:gd name="connsiteY31" fmla="*/ 361454 h 918356"/>
              <a:gd name="connsiteX32" fmla="*/ 4512664 w 9517857"/>
              <a:gd name="connsiteY32" fmla="*/ 319948 h 918356"/>
              <a:gd name="connsiteX33" fmla="*/ 4616423 w 9517857"/>
              <a:gd name="connsiteY33" fmla="*/ 290914 h 918356"/>
              <a:gd name="connsiteX34" fmla="*/ 4689163 w 9517857"/>
              <a:gd name="connsiteY34" fmla="*/ 272812 h 918356"/>
              <a:gd name="connsiteX35" fmla="*/ 4783273 w 9517857"/>
              <a:gd name="connsiteY35" fmla="*/ 248463 h 918356"/>
              <a:gd name="connsiteX36" fmla="*/ 4908371 w 9517857"/>
              <a:gd name="connsiteY36" fmla="*/ 243659 h 918356"/>
              <a:gd name="connsiteX37" fmla="*/ 4981173 w 9517857"/>
              <a:gd name="connsiteY37" fmla="*/ 247103 h 918356"/>
              <a:gd name="connsiteX38" fmla="*/ 5060397 w 9517857"/>
              <a:gd name="connsiteY38" fmla="*/ 263688 h 918356"/>
              <a:gd name="connsiteX39" fmla="*/ 5252996 w 9517857"/>
              <a:gd name="connsiteY39" fmla="*/ 270655 h 918356"/>
              <a:gd name="connsiteX40" fmla="*/ 5358056 w 9517857"/>
              <a:gd name="connsiteY40" fmla="*/ 247248 h 918356"/>
              <a:gd name="connsiteX41" fmla="*/ 5426496 w 9517857"/>
              <a:gd name="connsiteY41" fmla="*/ 235142 h 918356"/>
              <a:gd name="connsiteX42" fmla="*/ 5497161 w 9517857"/>
              <a:gd name="connsiteY42" fmla="*/ 228808 h 918356"/>
              <a:gd name="connsiteX43" fmla="*/ 5826043 w 9517857"/>
              <a:gd name="connsiteY43" fmla="*/ 148073 h 918356"/>
              <a:gd name="connsiteX44" fmla="*/ 6007627 w 9517857"/>
              <a:gd name="connsiteY44" fmla="*/ 147126 h 918356"/>
              <a:gd name="connsiteX45" fmla="*/ 6194152 w 9517857"/>
              <a:gd name="connsiteY45" fmla="*/ 151772 h 918356"/>
              <a:gd name="connsiteX46" fmla="*/ 6281379 w 9517857"/>
              <a:gd name="connsiteY46" fmla="*/ 181626 h 918356"/>
              <a:gd name="connsiteX47" fmla="*/ 6489033 w 9517857"/>
              <a:gd name="connsiteY47" fmla="*/ 167648 h 918356"/>
              <a:gd name="connsiteX48" fmla="*/ 6544700 w 9517857"/>
              <a:gd name="connsiteY48" fmla="*/ 167161 h 918356"/>
              <a:gd name="connsiteX49" fmla="*/ 6648353 w 9517857"/>
              <a:gd name="connsiteY49" fmla="*/ 172250 h 918356"/>
              <a:gd name="connsiteX50" fmla="*/ 6736227 w 9517857"/>
              <a:gd name="connsiteY50" fmla="*/ 173216 h 918356"/>
              <a:gd name="connsiteX51" fmla="*/ 6977218 w 9517857"/>
              <a:gd name="connsiteY51" fmla="*/ 184289 h 918356"/>
              <a:gd name="connsiteX52" fmla="*/ 7065221 w 9517857"/>
              <a:gd name="connsiteY52" fmla="*/ 227531 h 918356"/>
              <a:gd name="connsiteX53" fmla="*/ 7358195 w 9517857"/>
              <a:gd name="connsiteY53" fmla="*/ 251740 h 918356"/>
              <a:gd name="connsiteX54" fmla="*/ 7565449 w 9517857"/>
              <a:gd name="connsiteY54" fmla="*/ 258950 h 918356"/>
              <a:gd name="connsiteX55" fmla="*/ 7599285 w 9517857"/>
              <a:gd name="connsiteY55" fmla="*/ 266021 h 918356"/>
              <a:gd name="connsiteX56" fmla="*/ 7644411 w 9517857"/>
              <a:gd name="connsiteY56" fmla="*/ 258986 h 918356"/>
              <a:gd name="connsiteX57" fmla="*/ 7965805 w 9517857"/>
              <a:gd name="connsiteY57" fmla="*/ 200355 h 918356"/>
              <a:gd name="connsiteX58" fmla="*/ 8147401 w 9517857"/>
              <a:gd name="connsiteY58" fmla="*/ 205617 h 918356"/>
              <a:gd name="connsiteX59" fmla="*/ 8256033 w 9517857"/>
              <a:gd name="connsiteY59" fmla="*/ 193713 h 918356"/>
              <a:gd name="connsiteX60" fmla="*/ 8614948 w 9517857"/>
              <a:gd name="connsiteY60" fmla="*/ 168247 h 918356"/>
              <a:gd name="connsiteX61" fmla="*/ 8715976 w 9517857"/>
              <a:gd name="connsiteY61" fmla="*/ 178374 h 918356"/>
              <a:gd name="connsiteX62" fmla="*/ 8778827 w 9517857"/>
              <a:gd name="connsiteY62" fmla="*/ 172936 h 918356"/>
              <a:gd name="connsiteX63" fmla="*/ 8855248 w 9517857"/>
              <a:gd name="connsiteY63" fmla="*/ 143149 h 918356"/>
              <a:gd name="connsiteX64" fmla="*/ 9010380 w 9517857"/>
              <a:gd name="connsiteY64" fmla="*/ 91891 h 918356"/>
              <a:gd name="connsiteX65" fmla="*/ 9110856 w 9517857"/>
              <a:gd name="connsiteY65" fmla="*/ 70997 h 918356"/>
              <a:gd name="connsiteX66" fmla="*/ 9268817 w 9517857"/>
              <a:gd name="connsiteY66" fmla="*/ 53082 h 918356"/>
              <a:gd name="connsiteX67" fmla="*/ 9316667 w 9517857"/>
              <a:gd name="connsiteY67" fmla="*/ 45047 h 918356"/>
              <a:gd name="connsiteX68" fmla="*/ 9428209 w 9517857"/>
              <a:gd name="connsiteY68" fmla="*/ 29923 h 918356"/>
              <a:gd name="connsiteX69" fmla="*/ 9488916 w 9517857"/>
              <a:gd name="connsiteY69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135144 w 9517857"/>
              <a:gd name="connsiteY18" fmla="*/ 636501 h 918356"/>
              <a:gd name="connsiteX19" fmla="*/ 2440292 w 9517857"/>
              <a:gd name="connsiteY19" fmla="*/ 593862 h 918356"/>
              <a:gd name="connsiteX20" fmla="*/ 2547829 w 9517857"/>
              <a:gd name="connsiteY20" fmla="*/ 566150 h 918356"/>
              <a:gd name="connsiteX21" fmla="*/ 2693698 w 9517857"/>
              <a:gd name="connsiteY21" fmla="*/ 560029 h 918356"/>
              <a:gd name="connsiteX22" fmla="*/ 2727306 w 9517857"/>
              <a:gd name="connsiteY22" fmla="*/ 550698 h 918356"/>
              <a:gd name="connsiteX23" fmla="*/ 3073635 w 9517857"/>
              <a:gd name="connsiteY23" fmla="*/ 491294 h 918356"/>
              <a:gd name="connsiteX24" fmla="*/ 3222071 w 9517857"/>
              <a:gd name="connsiteY24" fmla="*/ 470559 h 918356"/>
              <a:gd name="connsiteX25" fmla="*/ 3349632 w 9517857"/>
              <a:gd name="connsiteY25" fmla="*/ 432583 h 918356"/>
              <a:gd name="connsiteX26" fmla="*/ 3479593 w 9517857"/>
              <a:gd name="connsiteY26" fmla="*/ 390437 h 918356"/>
              <a:gd name="connsiteX27" fmla="*/ 3651428 w 9517857"/>
              <a:gd name="connsiteY27" fmla="*/ 361807 h 918356"/>
              <a:gd name="connsiteX28" fmla="*/ 3844133 w 9517857"/>
              <a:gd name="connsiteY28" fmla="*/ 360648 h 918356"/>
              <a:gd name="connsiteX29" fmla="*/ 3933803 w 9517857"/>
              <a:gd name="connsiteY29" fmla="*/ 357315 h 918356"/>
              <a:gd name="connsiteX30" fmla="*/ 4266740 w 9517857"/>
              <a:gd name="connsiteY30" fmla="*/ 361454 h 918356"/>
              <a:gd name="connsiteX31" fmla="*/ 4512664 w 9517857"/>
              <a:gd name="connsiteY31" fmla="*/ 319948 h 918356"/>
              <a:gd name="connsiteX32" fmla="*/ 4616423 w 9517857"/>
              <a:gd name="connsiteY32" fmla="*/ 290914 h 918356"/>
              <a:gd name="connsiteX33" fmla="*/ 4689163 w 9517857"/>
              <a:gd name="connsiteY33" fmla="*/ 272812 h 918356"/>
              <a:gd name="connsiteX34" fmla="*/ 4783273 w 9517857"/>
              <a:gd name="connsiteY34" fmla="*/ 248463 h 918356"/>
              <a:gd name="connsiteX35" fmla="*/ 4908371 w 9517857"/>
              <a:gd name="connsiteY35" fmla="*/ 243659 h 918356"/>
              <a:gd name="connsiteX36" fmla="*/ 4981173 w 9517857"/>
              <a:gd name="connsiteY36" fmla="*/ 247103 h 918356"/>
              <a:gd name="connsiteX37" fmla="*/ 5060397 w 9517857"/>
              <a:gd name="connsiteY37" fmla="*/ 263688 h 918356"/>
              <a:gd name="connsiteX38" fmla="*/ 5252996 w 9517857"/>
              <a:gd name="connsiteY38" fmla="*/ 270655 h 918356"/>
              <a:gd name="connsiteX39" fmla="*/ 5358056 w 9517857"/>
              <a:gd name="connsiteY39" fmla="*/ 247248 h 918356"/>
              <a:gd name="connsiteX40" fmla="*/ 5426496 w 9517857"/>
              <a:gd name="connsiteY40" fmla="*/ 235142 h 918356"/>
              <a:gd name="connsiteX41" fmla="*/ 5497161 w 9517857"/>
              <a:gd name="connsiteY41" fmla="*/ 228808 h 918356"/>
              <a:gd name="connsiteX42" fmla="*/ 5826043 w 9517857"/>
              <a:gd name="connsiteY42" fmla="*/ 148073 h 918356"/>
              <a:gd name="connsiteX43" fmla="*/ 6007627 w 9517857"/>
              <a:gd name="connsiteY43" fmla="*/ 147126 h 918356"/>
              <a:gd name="connsiteX44" fmla="*/ 6194152 w 9517857"/>
              <a:gd name="connsiteY44" fmla="*/ 151772 h 918356"/>
              <a:gd name="connsiteX45" fmla="*/ 6281379 w 9517857"/>
              <a:gd name="connsiteY45" fmla="*/ 181626 h 918356"/>
              <a:gd name="connsiteX46" fmla="*/ 6489033 w 9517857"/>
              <a:gd name="connsiteY46" fmla="*/ 167648 h 918356"/>
              <a:gd name="connsiteX47" fmla="*/ 6544700 w 9517857"/>
              <a:gd name="connsiteY47" fmla="*/ 167161 h 918356"/>
              <a:gd name="connsiteX48" fmla="*/ 6648353 w 9517857"/>
              <a:gd name="connsiteY48" fmla="*/ 172250 h 918356"/>
              <a:gd name="connsiteX49" fmla="*/ 6736227 w 9517857"/>
              <a:gd name="connsiteY49" fmla="*/ 173216 h 918356"/>
              <a:gd name="connsiteX50" fmla="*/ 6977218 w 9517857"/>
              <a:gd name="connsiteY50" fmla="*/ 184289 h 918356"/>
              <a:gd name="connsiteX51" fmla="*/ 7065221 w 9517857"/>
              <a:gd name="connsiteY51" fmla="*/ 227531 h 918356"/>
              <a:gd name="connsiteX52" fmla="*/ 7358195 w 9517857"/>
              <a:gd name="connsiteY52" fmla="*/ 251740 h 918356"/>
              <a:gd name="connsiteX53" fmla="*/ 7565449 w 9517857"/>
              <a:gd name="connsiteY53" fmla="*/ 258950 h 918356"/>
              <a:gd name="connsiteX54" fmla="*/ 7599285 w 9517857"/>
              <a:gd name="connsiteY54" fmla="*/ 266021 h 918356"/>
              <a:gd name="connsiteX55" fmla="*/ 7644411 w 9517857"/>
              <a:gd name="connsiteY55" fmla="*/ 258986 h 918356"/>
              <a:gd name="connsiteX56" fmla="*/ 7965805 w 9517857"/>
              <a:gd name="connsiteY56" fmla="*/ 200355 h 918356"/>
              <a:gd name="connsiteX57" fmla="*/ 8147401 w 9517857"/>
              <a:gd name="connsiteY57" fmla="*/ 205617 h 918356"/>
              <a:gd name="connsiteX58" fmla="*/ 8256033 w 9517857"/>
              <a:gd name="connsiteY58" fmla="*/ 193713 h 918356"/>
              <a:gd name="connsiteX59" fmla="*/ 8614948 w 9517857"/>
              <a:gd name="connsiteY59" fmla="*/ 168247 h 918356"/>
              <a:gd name="connsiteX60" fmla="*/ 8715976 w 9517857"/>
              <a:gd name="connsiteY60" fmla="*/ 178374 h 918356"/>
              <a:gd name="connsiteX61" fmla="*/ 8778827 w 9517857"/>
              <a:gd name="connsiteY61" fmla="*/ 172936 h 918356"/>
              <a:gd name="connsiteX62" fmla="*/ 8855248 w 9517857"/>
              <a:gd name="connsiteY62" fmla="*/ 143149 h 918356"/>
              <a:gd name="connsiteX63" fmla="*/ 9010380 w 9517857"/>
              <a:gd name="connsiteY63" fmla="*/ 91891 h 918356"/>
              <a:gd name="connsiteX64" fmla="*/ 9110856 w 9517857"/>
              <a:gd name="connsiteY64" fmla="*/ 70997 h 918356"/>
              <a:gd name="connsiteX65" fmla="*/ 9268817 w 9517857"/>
              <a:gd name="connsiteY65" fmla="*/ 53082 h 918356"/>
              <a:gd name="connsiteX66" fmla="*/ 9316667 w 9517857"/>
              <a:gd name="connsiteY66" fmla="*/ 45047 h 918356"/>
              <a:gd name="connsiteX67" fmla="*/ 9428209 w 9517857"/>
              <a:gd name="connsiteY67" fmla="*/ 29923 h 918356"/>
              <a:gd name="connsiteX68" fmla="*/ 9488916 w 9517857"/>
              <a:gd name="connsiteY6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135144 w 9517857"/>
              <a:gd name="connsiteY18" fmla="*/ 636501 h 918356"/>
              <a:gd name="connsiteX19" fmla="*/ 2440292 w 9517857"/>
              <a:gd name="connsiteY19" fmla="*/ 593862 h 918356"/>
              <a:gd name="connsiteX20" fmla="*/ 2547829 w 9517857"/>
              <a:gd name="connsiteY20" fmla="*/ 566150 h 918356"/>
              <a:gd name="connsiteX21" fmla="*/ 2693698 w 9517857"/>
              <a:gd name="connsiteY21" fmla="*/ 560029 h 918356"/>
              <a:gd name="connsiteX22" fmla="*/ 2727306 w 9517857"/>
              <a:gd name="connsiteY22" fmla="*/ 550698 h 918356"/>
              <a:gd name="connsiteX23" fmla="*/ 3073635 w 9517857"/>
              <a:gd name="connsiteY23" fmla="*/ 491294 h 918356"/>
              <a:gd name="connsiteX24" fmla="*/ 3222071 w 9517857"/>
              <a:gd name="connsiteY24" fmla="*/ 470559 h 918356"/>
              <a:gd name="connsiteX25" fmla="*/ 3349632 w 9517857"/>
              <a:gd name="connsiteY25" fmla="*/ 432583 h 918356"/>
              <a:gd name="connsiteX26" fmla="*/ 3479593 w 9517857"/>
              <a:gd name="connsiteY26" fmla="*/ 390437 h 918356"/>
              <a:gd name="connsiteX27" fmla="*/ 3651428 w 9517857"/>
              <a:gd name="connsiteY27" fmla="*/ 361807 h 918356"/>
              <a:gd name="connsiteX28" fmla="*/ 3844133 w 9517857"/>
              <a:gd name="connsiteY28" fmla="*/ 360648 h 918356"/>
              <a:gd name="connsiteX29" fmla="*/ 3933803 w 9517857"/>
              <a:gd name="connsiteY29" fmla="*/ 357315 h 918356"/>
              <a:gd name="connsiteX30" fmla="*/ 4266740 w 9517857"/>
              <a:gd name="connsiteY30" fmla="*/ 361454 h 918356"/>
              <a:gd name="connsiteX31" fmla="*/ 4512664 w 9517857"/>
              <a:gd name="connsiteY31" fmla="*/ 319948 h 918356"/>
              <a:gd name="connsiteX32" fmla="*/ 4616423 w 9517857"/>
              <a:gd name="connsiteY32" fmla="*/ 290914 h 918356"/>
              <a:gd name="connsiteX33" fmla="*/ 4689163 w 9517857"/>
              <a:gd name="connsiteY33" fmla="*/ 272812 h 918356"/>
              <a:gd name="connsiteX34" fmla="*/ 4783273 w 9517857"/>
              <a:gd name="connsiteY34" fmla="*/ 248463 h 918356"/>
              <a:gd name="connsiteX35" fmla="*/ 4908371 w 9517857"/>
              <a:gd name="connsiteY35" fmla="*/ 243659 h 918356"/>
              <a:gd name="connsiteX36" fmla="*/ 4981173 w 9517857"/>
              <a:gd name="connsiteY36" fmla="*/ 247103 h 918356"/>
              <a:gd name="connsiteX37" fmla="*/ 5060397 w 9517857"/>
              <a:gd name="connsiteY37" fmla="*/ 263688 h 918356"/>
              <a:gd name="connsiteX38" fmla="*/ 5252996 w 9517857"/>
              <a:gd name="connsiteY38" fmla="*/ 270655 h 918356"/>
              <a:gd name="connsiteX39" fmla="*/ 5358056 w 9517857"/>
              <a:gd name="connsiteY39" fmla="*/ 247248 h 918356"/>
              <a:gd name="connsiteX40" fmla="*/ 5426496 w 9517857"/>
              <a:gd name="connsiteY40" fmla="*/ 235142 h 918356"/>
              <a:gd name="connsiteX41" fmla="*/ 5497161 w 9517857"/>
              <a:gd name="connsiteY41" fmla="*/ 228808 h 918356"/>
              <a:gd name="connsiteX42" fmla="*/ 5826043 w 9517857"/>
              <a:gd name="connsiteY42" fmla="*/ 148073 h 918356"/>
              <a:gd name="connsiteX43" fmla="*/ 6007627 w 9517857"/>
              <a:gd name="connsiteY43" fmla="*/ 147126 h 918356"/>
              <a:gd name="connsiteX44" fmla="*/ 6194152 w 9517857"/>
              <a:gd name="connsiteY44" fmla="*/ 151772 h 918356"/>
              <a:gd name="connsiteX45" fmla="*/ 6281379 w 9517857"/>
              <a:gd name="connsiteY45" fmla="*/ 181626 h 918356"/>
              <a:gd name="connsiteX46" fmla="*/ 6489033 w 9517857"/>
              <a:gd name="connsiteY46" fmla="*/ 167648 h 918356"/>
              <a:gd name="connsiteX47" fmla="*/ 6544700 w 9517857"/>
              <a:gd name="connsiteY47" fmla="*/ 167161 h 918356"/>
              <a:gd name="connsiteX48" fmla="*/ 6648353 w 9517857"/>
              <a:gd name="connsiteY48" fmla="*/ 172250 h 918356"/>
              <a:gd name="connsiteX49" fmla="*/ 6736227 w 9517857"/>
              <a:gd name="connsiteY49" fmla="*/ 173216 h 918356"/>
              <a:gd name="connsiteX50" fmla="*/ 6977218 w 9517857"/>
              <a:gd name="connsiteY50" fmla="*/ 184289 h 918356"/>
              <a:gd name="connsiteX51" fmla="*/ 7065221 w 9517857"/>
              <a:gd name="connsiteY51" fmla="*/ 227531 h 918356"/>
              <a:gd name="connsiteX52" fmla="*/ 7358195 w 9517857"/>
              <a:gd name="connsiteY52" fmla="*/ 251740 h 918356"/>
              <a:gd name="connsiteX53" fmla="*/ 7565449 w 9517857"/>
              <a:gd name="connsiteY53" fmla="*/ 258950 h 918356"/>
              <a:gd name="connsiteX54" fmla="*/ 7599285 w 9517857"/>
              <a:gd name="connsiteY54" fmla="*/ 266021 h 918356"/>
              <a:gd name="connsiteX55" fmla="*/ 7644411 w 9517857"/>
              <a:gd name="connsiteY55" fmla="*/ 258986 h 918356"/>
              <a:gd name="connsiteX56" fmla="*/ 7965805 w 9517857"/>
              <a:gd name="connsiteY56" fmla="*/ 200355 h 918356"/>
              <a:gd name="connsiteX57" fmla="*/ 8147401 w 9517857"/>
              <a:gd name="connsiteY57" fmla="*/ 205617 h 918356"/>
              <a:gd name="connsiteX58" fmla="*/ 8256033 w 9517857"/>
              <a:gd name="connsiteY58" fmla="*/ 193713 h 918356"/>
              <a:gd name="connsiteX59" fmla="*/ 8614948 w 9517857"/>
              <a:gd name="connsiteY59" fmla="*/ 168247 h 918356"/>
              <a:gd name="connsiteX60" fmla="*/ 8715976 w 9517857"/>
              <a:gd name="connsiteY60" fmla="*/ 178374 h 918356"/>
              <a:gd name="connsiteX61" fmla="*/ 8778827 w 9517857"/>
              <a:gd name="connsiteY61" fmla="*/ 172936 h 918356"/>
              <a:gd name="connsiteX62" fmla="*/ 8855248 w 9517857"/>
              <a:gd name="connsiteY62" fmla="*/ 143149 h 918356"/>
              <a:gd name="connsiteX63" fmla="*/ 9010380 w 9517857"/>
              <a:gd name="connsiteY63" fmla="*/ 91891 h 918356"/>
              <a:gd name="connsiteX64" fmla="*/ 9110856 w 9517857"/>
              <a:gd name="connsiteY64" fmla="*/ 70997 h 918356"/>
              <a:gd name="connsiteX65" fmla="*/ 9268817 w 9517857"/>
              <a:gd name="connsiteY65" fmla="*/ 53082 h 918356"/>
              <a:gd name="connsiteX66" fmla="*/ 9316667 w 9517857"/>
              <a:gd name="connsiteY66" fmla="*/ 45047 h 918356"/>
              <a:gd name="connsiteX67" fmla="*/ 9428209 w 9517857"/>
              <a:gd name="connsiteY67" fmla="*/ 29923 h 918356"/>
              <a:gd name="connsiteX68" fmla="*/ 9488916 w 9517857"/>
              <a:gd name="connsiteY6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135144 w 9517857"/>
              <a:gd name="connsiteY18" fmla="*/ 636501 h 918356"/>
              <a:gd name="connsiteX19" fmla="*/ 2440292 w 9517857"/>
              <a:gd name="connsiteY19" fmla="*/ 593862 h 918356"/>
              <a:gd name="connsiteX20" fmla="*/ 2547829 w 9517857"/>
              <a:gd name="connsiteY20" fmla="*/ 566150 h 918356"/>
              <a:gd name="connsiteX21" fmla="*/ 2693698 w 9517857"/>
              <a:gd name="connsiteY21" fmla="*/ 560029 h 918356"/>
              <a:gd name="connsiteX22" fmla="*/ 2727306 w 9517857"/>
              <a:gd name="connsiteY22" fmla="*/ 550698 h 918356"/>
              <a:gd name="connsiteX23" fmla="*/ 3073635 w 9517857"/>
              <a:gd name="connsiteY23" fmla="*/ 491294 h 918356"/>
              <a:gd name="connsiteX24" fmla="*/ 3222071 w 9517857"/>
              <a:gd name="connsiteY24" fmla="*/ 470559 h 918356"/>
              <a:gd name="connsiteX25" fmla="*/ 3349632 w 9517857"/>
              <a:gd name="connsiteY25" fmla="*/ 432583 h 918356"/>
              <a:gd name="connsiteX26" fmla="*/ 3479593 w 9517857"/>
              <a:gd name="connsiteY26" fmla="*/ 390437 h 918356"/>
              <a:gd name="connsiteX27" fmla="*/ 3651428 w 9517857"/>
              <a:gd name="connsiteY27" fmla="*/ 361807 h 918356"/>
              <a:gd name="connsiteX28" fmla="*/ 3844133 w 9517857"/>
              <a:gd name="connsiteY28" fmla="*/ 360648 h 918356"/>
              <a:gd name="connsiteX29" fmla="*/ 3933803 w 9517857"/>
              <a:gd name="connsiteY29" fmla="*/ 357315 h 918356"/>
              <a:gd name="connsiteX30" fmla="*/ 4266740 w 9517857"/>
              <a:gd name="connsiteY30" fmla="*/ 361454 h 918356"/>
              <a:gd name="connsiteX31" fmla="*/ 4512664 w 9517857"/>
              <a:gd name="connsiteY31" fmla="*/ 319948 h 918356"/>
              <a:gd name="connsiteX32" fmla="*/ 4616423 w 9517857"/>
              <a:gd name="connsiteY32" fmla="*/ 290914 h 918356"/>
              <a:gd name="connsiteX33" fmla="*/ 4689163 w 9517857"/>
              <a:gd name="connsiteY33" fmla="*/ 272812 h 918356"/>
              <a:gd name="connsiteX34" fmla="*/ 4783273 w 9517857"/>
              <a:gd name="connsiteY34" fmla="*/ 248463 h 918356"/>
              <a:gd name="connsiteX35" fmla="*/ 4908371 w 9517857"/>
              <a:gd name="connsiteY35" fmla="*/ 243659 h 918356"/>
              <a:gd name="connsiteX36" fmla="*/ 4981173 w 9517857"/>
              <a:gd name="connsiteY36" fmla="*/ 247103 h 918356"/>
              <a:gd name="connsiteX37" fmla="*/ 5060397 w 9517857"/>
              <a:gd name="connsiteY37" fmla="*/ 263688 h 918356"/>
              <a:gd name="connsiteX38" fmla="*/ 5252996 w 9517857"/>
              <a:gd name="connsiteY38" fmla="*/ 270655 h 918356"/>
              <a:gd name="connsiteX39" fmla="*/ 5358056 w 9517857"/>
              <a:gd name="connsiteY39" fmla="*/ 247248 h 918356"/>
              <a:gd name="connsiteX40" fmla="*/ 5426496 w 9517857"/>
              <a:gd name="connsiteY40" fmla="*/ 235142 h 918356"/>
              <a:gd name="connsiteX41" fmla="*/ 5497161 w 9517857"/>
              <a:gd name="connsiteY41" fmla="*/ 228808 h 918356"/>
              <a:gd name="connsiteX42" fmla="*/ 5826043 w 9517857"/>
              <a:gd name="connsiteY42" fmla="*/ 148073 h 918356"/>
              <a:gd name="connsiteX43" fmla="*/ 6007627 w 9517857"/>
              <a:gd name="connsiteY43" fmla="*/ 147126 h 918356"/>
              <a:gd name="connsiteX44" fmla="*/ 6194152 w 9517857"/>
              <a:gd name="connsiteY44" fmla="*/ 151772 h 918356"/>
              <a:gd name="connsiteX45" fmla="*/ 6281379 w 9517857"/>
              <a:gd name="connsiteY45" fmla="*/ 181626 h 918356"/>
              <a:gd name="connsiteX46" fmla="*/ 6489033 w 9517857"/>
              <a:gd name="connsiteY46" fmla="*/ 167648 h 918356"/>
              <a:gd name="connsiteX47" fmla="*/ 6544700 w 9517857"/>
              <a:gd name="connsiteY47" fmla="*/ 167161 h 918356"/>
              <a:gd name="connsiteX48" fmla="*/ 6648353 w 9517857"/>
              <a:gd name="connsiteY48" fmla="*/ 172250 h 918356"/>
              <a:gd name="connsiteX49" fmla="*/ 6736227 w 9517857"/>
              <a:gd name="connsiteY49" fmla="*/ 173216 h 918356"/>
              <a:gd name="connsiteX50" fmla="*/ 6977218 w 9517857"/>
              <a:gd name="connsiteY50" fmla="*/ 184289 h 918356"/>
              <a:gd name="connsiteX51" fmla="*/ 7065221 w 9517857"/>
              <a:gd name="connsiteY51" fmla="*/ 227531 h 918356"/>
              <a:gd name="connsiteX52" fmla="*/ 7358195 w 9517857"/>
              <a:gd name="connsiteY52" fmla="*/ 251740 h 918356"/>
              <a:gd name="connsiteX53" fmla="*/ 7565449 w 9517857"/>
              <a:gd name="connsiteY53" fmla="*/ 258950 h 918356"/>
              <a:gd name="connsiteX54" fmla="*/ 7599285 w 9517857"/>
              <a:gd name="connsiteY54" fmla="*/ 266021 h 918356"/>
              <a:gd name="connsiteX55" fmla="*/ 7644411 w 9517857"/>
              <a:gd name="connsiteY55" fmla="*/ 258986 h 918356"/>
              <a:gd name="connsiteX56" fmla="*/ 7965805 w 9517857"/>
              <a:gd name="connsiteY56" fmla="*/ 200355 h 918356"/>
              <a:gd name="connsiteX57" fmla="*/ 8147401 w 9517857"/>
              <a:gd name="connsiteY57" fmla="*/ 205617 h 918356"/>
              <a:gd name="connsiteX58" fmla="*/ 8256033 w 9517857"/>
              <a:gd name="connsiteY58" fmla="*/ 193713 h 918356"/>
              <a:gd name="connsiteX59" fmla="*/ 8614948 w 9517857"/>
              <a:gd name="connsiteY59" fmla="*/ 168247 h 918356"/>
              <a:gd name="connsiteX60" fmla="*/ 8715976 w 9517857"/>
              <a:gd name="connsiteY60" fmla="*/ 178374 h 918356"/>
              <a:gd name="connsiteX61" fmla="*/ 8778827 w 9517857"/>
              <a:gd name="connsiteY61" fmla="*/ 172936 h 918356"/>
              <a:gd name="connsiteX62" fmla="*/ 8855248 w 9517857"/>
              <a:gd name="connsiteY62" fmla="*/ 143149 h 918356"/>
              <a:gd name="connsiteX63" fmla="*/ 9010380 w 9517857"/>
              <a:gd name="connsiteY63" fmla="*/ 91891 h 918356"/>
              <a:gd name="connsiteX64" fmla="*/ 9110856 w 9517857"/>
              <a:gd name="connsiteY64" fmla="*/ 70997 h 918356"/>
              <a:gd name="connsiteX65" fmla="*/ 9268817 w 9517857"/>
              <a:gd name="connsiteY65" fmla="*/ 53082 h 918356"/>
              <a:gd name="connsiteX66" fmla="*/ 9316667 w 9517857"/>
              <a:gd name="connsiteY66" fmla="*/ 45047 h 918356"/>
              <a:gd name="connsiteX67" fmla="*/ 9428209 w 9517857"/>
              <a:gd name="connsiteY67" fmla="*/ 29923 h 918356"/>
              <a:gd name="connsiteX68" fmla="*/ 9488916 w 9517857"/>
              <a:gd name="connsiteY6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689163 w 9517857"/>
              <a:gd name="connsiteY32" fmla="*/ 272812 h 918356"/>
              <a:gd name="connsiteX33" fmla="*/ 4783273 w 9517857"/>
              <a:gd name="connsiteY33" fmla="*/ 248463 h 918356"/>
              <a:gd name="connsiteX34" fmla="*/ 4908371 w 9517857"/>
              <a:gd name="connsiteY34" fmla="*/ 243659 h 918356"/>
              <a:gd name="connsiteX35" fmla="*/ 4981173 w 9517857"/>
              <a:gd name="connsiteY35" fmla="*/ 247103 h 918356"/>
              <a:gd name="connsiteX36" fmla="*/ 5060397 w 9517857"/>
              <a:gd name="connsiteY36" fmla="*/ 263688 h 918356"/>
              <a:gd name="connsiteX37" fmla="*/ 5252996 w 9517857"/>
              <a:gd name="connsiteY37" fmla="*/ 270655 h 918356"/>
              <a:gd name="connsiteX38" fmla="*/ 5358056 w 9517857"/>
              <a:gd name="connsiteY38" fmla="*/ 247248 h 918356"/>
              <a:gd name="connsiteX39" fmla="*/ 5426496 w 9517857"/>
              <a:gd name="connsiteY39" fmla="*/ 235142 h 918356"/>
              <a:gd name="connsiteX40" fmla="*/ 5497161 w 9517857"/>
              <a:gd name="connsiteY40" fmla="*/ 228808 h 918356"/>
              <a:gd name="connsiteX41" fmla="*/ 5826043 w 9517857"/>
              <a:gd name="connsiteY41" fmla="*/ 148073 h 918356"/>
              <a:gd name="connsiteX42" fmla="*/ 6007627 w 9517857"/>
              <a:gd name="connsiteY42" fmla="*/ 147126 h 918356"/>
              <a:gd name="connsiteX43" fmla="*/ 6194152 w 9517857"/>
              <a:gd name="connsiteY43" fmla="*/ 151772 h 918356"/>
              <a:gd name="connsiteX44" fmla="*/ 6281379 w 9517857"/>
              <a:gd name="connsiteY44" fmla="*/ 181626 h 918356"/>
              <a:gd name="connsiteX45" fmla="*/ 6489033 w 9517857"/>
              <a:gd name="connsiteY45" fmla="*/ 167648 h 918356"/>
              <a:gd name="connsiteX46" fmla="*/ 6544700 w 9517857"/>
              <a:gd name="connsiteY46" fmla="*/ 167161 h 918356"/>
              <a:gd name="connsiteX47" fmla="*/ 6648353 w 9517857"/>
              <a:gd name="connsiteY47" fmla="*/ 172250 h 918356"/>
              <a:gd name="connsiteX48" fmla="*/ 6736227 w 9517857"/>
              <a:gd name="connsiteY48" fmla="*/ 173216 h 918356"/>
              <a:gd name="connsiteX49" fmla="*/ 6977218 w 9517857"/>
              <a:gd name="connsiteY49" fmla="*/ 184289 h 918356"/>
              <a:gd name="connsiteX50" fmla="*/ 7065221 w 9517857"/>
              <a:gd name="connsiteY50" fmla="*/ 227531 h 918356"/>
              <a:gd name="connsiteX51" fmla="*/ 7358195 w 9517857"/>
              <a:gd name="connsiteY51" fmla="*/ 251740 h 918356"/>
              <a:gd name="connsiteX52" fmla="*/ 7565449 w 9517857"/>
              <a:gd name="connsiteY52" fmla="*/ 258950 h 918356"/>
              <a:gd name="connsiteX53" fmla="*/ 7599285 w 9517857"/>
              <a:gd name="connsiteY53" fmla="*/ 266021 h 918356"/>
              <a:gd name="connsiteX54" fmla="*/ 7644411 w 9517857"/>
              <a:gd name="connsiteY54" fmla="*/ 258986 h 918356"/>
              <a:gd name="connsiteX55" fmla="*/ 7965805 w 9517857"/>
              <a:gd name="connsiteY55" fmla="*/ 200355 h 918356"/>
              <a:gd name="connsiteX56" fmla="*/ 8147401 w 9517857"/>
              <a:gd name="connsiteY56" fmla="*/ 205617 h 918356"/>
              <a:gd name="connsiteX57" fmla="*/ 8256033 w 9517857"/>
              <a:gd name="connsiteY57" fmla="*/ 193713 h 918356"/>
              <a:gd name="connsiteX58" fmla="*/ 8614948 w 9517857"/>
              <a:gd name="connsiteY58" fmla="*/ 168247 h 918356"/>
              <a:gd name="connsiteX59" fmla="*/ 8715976 w 9517857"/>
              <a:gd name="connsiteY59" fmla="*/ 178374 h 918356"/>
              <a:gd name="connsiteX60" fmla="*/ 8778827 w 9517857"/>
              <a:gd name="connsiteY60" fmla="*/ 172936 h 918356"/>
              <a:gd name="connsiteX61" fmla="*/ 8855248 w 9517857"/>
              <a:gd name="connsiteY61" fmla="*/ 143149 h 918356"/>
              <a:gd name="connsiteX62" fmla="*/ 9010380 w 9517857"/>
              <a:gd name="connsiteY62" fmla="*/ 91891 h 918356"/>
              <a:gd name="connsiteX63" fmla="*/ 9110856 w 9517857"/>
              <a:gd name="connsiteY63" fmla="*/ 70997 h 918356"/>
              <a:gd name="connsiteX64" fmla="*/ 9268817 w 9517857"/>
              <a:gd name="connsiteY64" fmla="*/ 53082 h 918356"/>
              <a:gd name="connsiteX65" fmla="*/ 9316667 w 9517857"/>
              <a:gd name="connsiteY65" fmla="*/ 45047 h 918356"/>
              <a:gd name="connsiteX66" fmla="*/ 9428209 w 9517857"/>
              <a:gd name="connsiteY66" fmla="*/ 29923 h 918356"/>
              <a:gd name="connsiteX67" fmla="*/ 9488916 w 9517857"/>
              <a:gd name="connsiteY67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689163 w 9517857"/>
              <a:gd name="connsiteY32" fmla="*/ 272812 h 918356"/>
              <a:gd name="connsiteX33" fmla="*/ 4783273 w 9517857"/>
              <a:gd name="connsiteY33" fmla="*/ 248463 h 918356"/>
              <a:gd name="connsiteX34" fmla="*/ 4908371 w 9517857"/>
              <a:gd name="connsiteY34" fmla="*/ 243659 h 918356"/>
              <a:gd name="connsiteX35" fmla="*/ 4981173 w 9517857"/>
              <a:gd name="connsiteY35" fmla="*/ 247103 h 918356"/>
              <a:gd name="connsiteX36" fmla="*/ 5060397 w 9517857"/>
              <a:gd name="connsiteY36" fmla="*/ 263688 h 918356"/>
              <a:gd name="connsiteX37" fmla="*/ 5252996 w 9517857"/>
              <a:gd name="connsiteY37" fmla="*/ 270655 h 918356"/>
              <a:gd name="connsiteX38" fmla="*/ 5358056 w 9517857"/>
              <a:gd name="connsiteY38" fmla="*/ 247248 h 918356"/>
              <a:gd name="connsiteX39" fmla="*/ 5426496 w 9517857"/>
              <a:gd name="connsiteY39" fmla="*/ 235142 h 918356"/>
              <a:gd name="connsiteX40" fmla="*/ 5497161 w 9517857"/>
              <a:gd name="connsiteY40" fmla="*/ 228808 h 918356"/>
              <a:gd name="connsiteX41" fmla="*/ 5826043 w 9517857"/>
              <a:gd name="connsiteY41" fmla="*/ 148073 h 918356"/>
              <a:gd name="connsiteX42" fmla="*/ 6007627 w 9517857"/>
              <a:gd name="connsiteY42" fmla="*/ 147126 h 918356"/>
              <a:gd name="connsiteX43" fmla="*/ 6194152 w 9517857"/>
              <a:gd name="connsiteY43" fmla="*/ 151772 h 918356"/>
              <a:gd name="connsiteX44" fmla="*/ 6281379 w 9517857"/>
              <a:gd name="connsiteY44" fmla="*/ 181626 h 918356"/>
              <a:gd name="connsiteX45" fmla="*/ 6489033 w 9517857"/>
              <a:gd name="connsiteY45" fmla="*/ 167648 h 918356"/>
              <a:gd name="connsiteX46" fmla="*/ 6544700 w 9517857"/>
              <a:gd name="connsiteY46" fmla="*/ 167161 h 918356"/>
              <a:gd name="connsiteX47" fmla="*/ 6648353 w 9517857"/>
              <a:gd name="connsiteY47" fmla="*/ 172250 h 918356"/>
              <a:gd name="connsiteX48" fmla="*/ 6736227 w 9517857"/>
              <a:gd name="connsiteY48" fmla="*/ 173216 h 918356"/>
              <a:gd name="connsiteX49" fmla="*/ 6977218 w 9517857"/>
              <a:gd name="connsiteY49" fmla="*/ 184289 h 918356"/>
              <a:gd name="connsiteX50" fmla="*/ 7065221 w 9517857"/>
              <a:gd name="connsiteY50" fmla="*/ 227531 h 918356"/>
              <a:gd name="connsiteX51" fmla="*/ 7358195 w 9517857"/>
              <a:gd name="connsiteY51" fmla="*/ 251740 h 918356"/>
              <a:gd name="connsiteX52" fmla="*/ 7565449 w 9517857"/>
              <a:gd name="connsiteY52" fmla="*/ 258950 h 918356"/>
              <a:gd name="connsiteX53" fmla="*/ 7599285 w 9517857"/>
              <a:gd name="connsiteY53" fmla="*/ 266021 h 918356"/>
              <a:gd name="connsiteX54" fmla="*/ 7644411 w 9517857"/>
              <a:gd name="connsiteY54" fmla="*/ 258986 h 918356"/>
              <a:gd name="connsiteX55" fmla="*/ 7965805 w 9517857"/>
              <a:gd name="connsiteY55" fmla="*/ 200355 h 918356"/>
              <a:gd name="connsiteX56" fmla="*/ 8147401 w 9517857"/>
              <a:gd name="connsiteY56" fmla="*/ 205617 h 918356"/>
              <a:gd name="connsiteX57" fmla="*/ 8256033 w 9517857"/>
              <a:gd name="connsiteY57" fmla="*/ 193713 h 918356"/>
              <a:gd name="connsiteX58" fmla="*/ 8614948 w 9517857"/>
              <a:gd name="connsiteY58" fmla="*/ 168247 h 918356"/>
              <a:gd name="connsiteX59" fmla="*/ 8715976 w 9517857"/>
              <a:gd name="connsiteY59" fmla="*/ 178374 h 918356"/>
              <a:gd name="connsiteX60" fmla="*/ 8778827 w 9517857"/>
              <a:gd name="connsiteY60" fmla="*/ 172936 h 918356"/>
              <a:gd name="connsiteX61" fmla="*/ 8855248 w 9517857"/>
              <a:gd name="connsiteY61" fmla="*/ 143149 h 918356"/>
              <a:gd name="connsiteX62" fmla="*/ 9010380 w 9517857"/>
              <a:gd name="connsiteY62" fmla="*/ 91891 h 918356"/>
              <a:gd name="connsiteX63" fmla="*/ 9110856 w 9517857"/>
              <a:gd name="connsiteY63" fmla="*/ 70997 h 918356"/>
              <a:gd name="connsiteX64" fmla="*/ 9268817 w 9517857"/>
              <a:gd name="connsiteY64" fmla="*/ 53082 h 918356"/>
              <a:gd name="connsiteX65" fmla="*/ 9316667 w 9517857"/>
              <a:gd name="connsiteY65" fmla="*/ 45047 h 918356"/>
              <a:gd name="connsiteX66" fmla="*/ 9428209 w 9517857"/>
              <a:gd name="connsiteY66" fmla="*/ 29923 h 918356"/>
              <a:gd name="connsiteX67" fmla="*/ 9488916 w 9517857"/>
              <a:gd name="connsiteY67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689163 w 9517857"/>
              <a:gd name="connsiteY32" fmla="*/ 272812 h 918356"/>
              <a:gd name="connsiteX33" fmla="*/ 4783273 w 9517857"/>
              <a:gd name="connsiteY33" fmla="*/ 248463 h 918356"/>
              <a:gd name="connsiteX34" fmla="*/ 4908371 w 9517857"/>
              <a:gd name="connsiteY34" fmla="*/ 243659 h 918356"/>
              <a:gd name="connsiteX35" fmla="*/ 4981173 w 9517857"/>
              <a:gd name="connsiteY35" fmla="*/ 247103 h 918356"/>
              <a:gd name="connsiteX36" fmla="*/ 5060397 w 9517857"/>
              <a:gd name="connsiteY36" fmla="*/ 263688 h 918356"/>
              <a:gd name="connsiteX37" fmla="*/ 5252996 w 9517857"/>
              <a:gd name="connsiteY37" fmla="*/ 270655 h 918356"/>
              <a:gd name="connsiteX38" fmla="*/ 5358056 w 9517857"/>
              <a:gd name="connsiteY38" fmla="*/ 247248 h 918356"/>
              <a:gd name="connsiteX39" fmla="*/ 5426496 w 9517857"/>
              <a:gd name="connsiteY39" fmla="*/ 235142 h 918356"/>
              <a:gd name="connsiteX40" fmla="*/ 5497161 w 9517857"/>
              <a:gd name="connsiteY40" fmla="*/ 228808 h 918356"/>
              <a:gd name="connsiteX41" fmla="*/ 5826043 w 9517857"/>
              <a:gd name="connsiteY41" fmla="*/ 148073 h 918356"/>
              <a:gd name="connsiteX42" fmla="*/ 6007627 w 9517857"/>
              <a:gd name="connsiteY42" fmla="*/ 147126 h 918356"/>
              <a:gd name="connsiteX43" fmla="*/ 6194152 w 9517857"/>
              <a:gd name="connsiteY43" fmla="*/ 151772 h 918356"/>
              <a:gd name="connsiteX44" fmla="*/ 6281379 w 9517857"/>
              <a:gd name="connsiteY44" fmla="*/ 181626 h 918356"/>
              <a:gd name="connsiteX45" fmla="*/ 6489033 w 9517857"/>
              <a:gd name="connsiteY45" fmla="*/ 167648 h 918356"/>
              <a:gd name="connsiteX46" fmla="*/ 6544700 w 9517857"/>
              <a:gd name="connsiteY46" fmla="*/ 167161 h 918356"/>
              <a:gd name="connsiteX47" fmla="*/ 6648353 w 9517857"/>
              <a:gd name="connsiteY47" fmla="*/ 172250 h 918356"/>
              <a:gd name="connsiteX48" fmla="*/ 6736227 w 9517857"/>
              <a:gd name="connsiteY48" fmla="*/ 173216 h 918356"/>
              <a:gd name="connsiteX49" fmla="*/ 6977218 w 9517857"/>
              <a:gd name="connsiteY49" fmla="*/ 184289 h 918356"/>
              <a:gd name="connsiteX50" fmla="*/ 7065221 w 9517857"/>
              <a:gd name="connsiteY50" fmla="*/ 227531 h 918356"/>
              <a:gd name="connsiteX51" fmla="*/ 7358195 w 9517857"/>
              <a:gd name="connsiteY51" fmla="*/ 251740 h 918356"/>
              <a:gd name="connsiteX52" fmla="*/ 7565449 w 9517857"/>
              <a:gd name="connsiteY52" fmla="*/ 258950 h 918356"/>
              <a:gd name="connsiteX53" fmla="*/ 7599285 w 9517857"/>
              <a:gd name="connsiteY53" fmla="*/ 266021 h 918356"/>
              <a:gd name="connsiteX54" fmla="*/ 7644411 w 9517857"/>
              <a:gd name="connsiteY54" fmla="*/ 258986 h 918356"/>
              <a:gd name="connsiteX55" fmla="*/ 7965805 w 9517857"/>
              <a:gd name="connsiteY55" fmla="*/ 200355 h 918356"/>
              <a:gd name="connsiteX56" fmla="*/ 8147401 w 9517857"/>
              <a:gd name="connsiteY56" fmla="*/ 205617 h 918356"/>
              <a:gd name="connsiteX57" fmla="*/ 8256033 w 9517857"/>
              <a:gd name="connsiteY57" fmla="*/ 193713 h 918356"/>
              <a:gd name="connsiteX58" fmla="*/ 8614948 w 9517857"/>
              <a:gd name="connsiteY58" fmla="*/ 168247 h 918356"/>
              <a:gd name="connsiteX59" fmla="*/ 8715976 w 9517857"/>
              <a:gd name="connsiteY59" fmla="*/ 178374 h 918356"/>
              <a:gd name="connsiteX60" fmla="*/ 8778827 w 9517857"/>
              <a:gd name="connsiteY60" fmla="*/ 172936 h 918356"/>
              <a:gd name="connsiteX61" fmla="*/ 8855248 w 9517857"/>
              <a:gd name="connsiteY61" fmla="*/ 143149 h 918356"/>
              <a:gd name="connsiteX62" fmla="*/ 9010380 w 9517857"/>
              <a:gd name="connsiteY62" fmla="*/ 91891 h 918356"/>
              <a:gd name="connsiteX63" fmla="*/ 9110856 w 9517857"/>
              <a:gd name="connsiteY63" fmla="*/ 70997 h 918356"/>
              <a:gd name="connsiteX64" fmla="*/ 9268817 w 9517857"/>
              <a:gd name="connsiteY64" fmla="*/ 53082 h 918356"/>
              <a:gd name="connsiteX65" fmla="*/ 9316667 w 9517857"/>
              <a:gd name="connsiteY65" fmla="*/ 45047 h 918356"/>
              <a:gd name="connsiteX66" fmla="*/ 9428209 w 9517857"/>
              <a:gd name="connsiteY66" fmla="*/ 29923 h 918356"/>
              <a:gd name="connsiteX67" fmla="*/ 9488916 w 9517857"/>
              <a:gd name="connsiteY67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689163 w 9517857"/>
              <a:gd name="connsiteY32" fmla="*/ 272812 h 918356"/>
              <a:gd name="connsiteX33" fmla="*/ 4783273 w 9517857"/>
              <a:gd name="connsiteY33" fmla="*/ 248463 h 918356"/>
              <a:gd name="connsiteX34" fmla="*/ 4908371 w 9517857"/>
              <a:gd name="connsiteY34" fmla="*/ 243659 h 918356"/>
              <a:gd name="connsiteX35" fmla="*/ 5060397 w 9517857"/>
              <a:gd name="connsiteY35" fmla="*/ 263688 h 918356"/>
              <a:gd name="connsiteX36" fmla="*/ 5252996 w 9517857"/>
              <a:gd name="connsiteY36" fmla="*/ 270655 h 918356"/>
              <a:gd name="connsiteX37" fmla="*/ 5358056 w 9517857"/>
              <a:gd name="connsiteY37" fmla="*/ 247248 h 918356"/>
              <a:gd name="connsiteX38" fmla="*/ 5426496 w 9517857"/>
              <a:gd name="connsiteY38" fmla="*/ 235142 h 918356"/>
              <a:gd name="connsiteX39" fmla="*/ 5497161 w 9517857"/>
              <a:gd name="connsiteY39" fmla="*/ 228808 h 918356"/>
              <a:gd name="connsiteX40" fmla="*/ 5826043 w 9517857"/>
              <a:gd name="connsiteY40" fmla="*/ 148073 h 918356"/>
              <a:gd name="connsiteX41" fmla="*/ 6007627 w 9517857"/>
              <a:gd name="connsiteY41" fmla="*/ 147126 h 918356"/>
              <a:gd name="connsiteX42" fmla="*/ 6194152 w 9517857"/>
              <a:gd name="connsiteY42" fmla="*/ 151772 h 918356"/>
              <a:gd name="connsiteX43" fmla="*/ 6281379 w 9517857"/>
              <a:gd name="connsiteY43" fmla="*/ 181626 h 918356"/>
              <a:gd name="connsiteX44" fmla="*/ 6489033 w 9517857"/>
              <a:gd name="connsiteY44" fmla="*/ 167648 h 918356"/>
              <a:gd name="connsiteX45" fmla="*/ 6544700 w 9517857"/>
              <a:gd name="connsiteY45" fmla="*/ 167161 h 918356"/>
              <a:gd name="connsiteX46" fmla="*/ 6648353 w 9517857"/>
              <a:gd name="connsiteY46" fmla="*/ 172250 h 918356"/>
              <a:gd name="connsiteX47" fmla="*/ 6736227 w 9517857"/>
              <a:gd name="connsiteY47" fmla="*/ 173216 h 918356"/>
              <a:gd name="connsiteX48" fmla="*/ 6977218 w 9517857"/>
              <a:gd name="connsiteY48" fmla="*/ 184289 h 918356"/>
              <a:gd name="connsiteX49" fmla="*/ 7065221 w 9517857"/>
              <a:gd name="connsiteY49" fmla="*/ 227531 h 918356"/>
              <a:gd name="connsiteX50" fmla="*/ 7358195 w 9517857"/>
              <a:gd name="connsiteY50" fmla="*/ 251740 h 918356"/>
              <a:gd name="connsiteX51" fmla="*/ 7565449 w 9517857"/>
              <a:gd name="connsiteY51" fmla="*/ 258950 h 918356"/>
              <a:gd name="connsiteX52" fmla="*/ 7599285 w 9517857"/>
              <a:gd name="connsiteY52" fmla="*/ 266021 h 918356"/>
              <a:gd name="connsiteX53" fmla="*/ 7644411 w 9517857"/>
              <a:gd name="connsiteY53" fmla="*/ 258986 h 918356"/>
              <a:gd name="connsiteX54" fmla="*/ 7965805 w 9517857"/>
              <a:gd name="connsiteY54" fmla="*/ 200355 h 918356"/>
              <a:gd name="connsiteX55" fmla="*/ 8147401 w 9517857"/>
              <a:gd name="connsiteY55" fmla="*/ 205617 h 918356"/>
              <a:gd name="connsiteX56" fmla="*/ 8256033 w 9517857"/>
              <a:gd name="connsiteY56" fmla="*/ 193713 h 918356"/>
              <a:gd name="connsiteX57" fmla="*/ 8614948 w 9517857"/>
              <a:gd name="connsiteY57" fmla="*/ 168247 h 918356"/>
              <a:gd name="connsiteX58" fmla="*/ 8715976 w 9517857"/>
              <a:gd name="connsiteY58" fmla="*/ 178374 h 918356"/>
              <a:gd name="connsiteX59" fmla="*/ 8778827 w 9517857"/>
              <a:gd name="connsiteY59" fmla="*/ 172936 h 918356"/>
              <a:gd name="connsiteX60" fmla="*/ 8855248 w 9517857"/>
              <a:gd name="connsiteY60" fmla="*/ 143149 h 918356"/>
              <a:gd name="connsiteX61" fmla="*/ 9010380 w 9517857"/>
              <a:gd name="connsiteY61" fmla="*/ 91891 h 918356"/>
              <a:gd name="connsiteX62" fmla="*/ 9110856 w 9517857"/>
              <a:gd name="connsiteY62" fmla="*/ 70997 h 918356"/>
              <a:gd name="connsiteX63" fmla="*/ 9268817 w 9517857"/>
              <a:gd name="connsiteY63" fmla="*/ 53082 h 918356"/>
              <a:gd name="connsiteX64" fmla="*/ 9316667 w 9517857"/>
              <a:gd name="connsiteY64" fmla="*/ 45047 h 918356"/>
              <a:gd name="connsiteX65" fmla="*/ 9428209 w 9517857"/>
              <a:gd name="connsiteY65" fmla="*/ 29923 h 918356"/>
              <a:gd name="connsiteX66" fmla="*/ 9488916 w 9517857"/>
              <a:gd name="connsiteY66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783273 w 9517857"/>
              <a:gd name="connsiteY32" fmla="*/ 248463 h 918356"/>
              <a:gd name="connsiteX33" fmla="*/ 4908371 w 9517857"/>
              <a:gd name="connsiteY33" fmla="*/ 243659 h 918356"/>
              <a:gd name="connsiteX34" fmla="*/ 5060397 w 9517857"/>
              <a:gd name="connsiteY34" fmla="*/ 263688 h 918356"/>
              <a:gd name="connsiteX35" fmla="*/ 5252996 w 9517857"/>
              <a:gd name="connsiteY35" fmla="*/ 270655 h 918356"/>
              <a:gd name="connsiteX36" fmla="*/ 5358056 w 9517857"/>
              <a:gd name="connsiteY36" fmla="*/ 247248 h 918356"/>
              <a:gd name="connsiteX37" fmla="*/ 5426496 w 9517857"/>
              <a:gd name="connsiteY37" fmla="*/ 235142 h 918356"/>
              <a:gd name="connsiteX38" fmla="*/ 5497161 w 9517857"/>
              <a:gd name="connsiteY38" fmla="*/ 228808 h 918356"/>
              <a:gd name="connsiteX39" fmla="*/ 5826043 w 9517857"/>
              <a:gd name="connsiteY39" fmla="*/ 148073 h 918356"/>
              <a:gd name="connsiteX40" fmla="*/ 6007627 w 9517857"/>
              <a:gd name="connsiteY40" fmla="*/ 147126 h 918356"/>
              <a:gd name="connsiteX41" fmla="*/ 6194152 w 9517857"/>
              <a:gd name="connsiteY41" fmla="*/ 151772 h 918356"/>
              <a:gd name="connsiteX42" fmla="*/ 6281379 w 9517857"/>
              <a:gd name="connsiteY42" fmla="*/ 181626 h 918356"/>
              <a:gd name="connsiteX43" fmla="*/ 6489033 w 9517857"/>
              <a:gd name="connsiteY43" fmla="*/ 167648 h 918356"/>
              <a:gd name="connsiteX44" fmla="*/ 6544700 w 9517857"/>
              <a:gd name="connsiteY44" fmla="*/ 167161 h 918356"/>
              <a:gd name="connsiteX45" fmla="*/ 6648353 w 9517857"/>
              <a:gd name="connsiteY45" fmla="*/ 172250 h 918356"/>
              <a:gd name="connsiteX46" fmla="*/ 6736227 w 9517857"/>
              <a:gd name="connsiteY46" fmla="*/ 173216 h 918356"/>
              <a:gd name="connsiteX47" fmla="*/ 6977218 w 9517857"/>
              <a:gd name="connsiteY47" fmla="*/ 184289 h 918356"/>
              <a:gd name="connsiteX48" fmla="*/ 7065221 w 9517857"/>
              <a:gd name="connsiteY48" fmla="*/ 227531 h 918356"/>
              <a:gd name="connsiteX49" fmla="*/ 7358195 w 9517857"/>
              <a:gd name="connsiteY49" fmla="*/ 251740 h 918356"/>
              <a:gd name="connsiteX50" fmla="*/ 7565449 w 9517857"/>
              <a:gd name="connsiteY50" fmla="*/ 258950 h 918356"/>
              <a:gd name="connsiteX51" fmla="*/ 7599285 w 9517857"/>
              <a:gd name="connsiteY51" fmla="*/ 266021 h 918356"/>
              <a:gd name="connsiteX52" fmla="*/ 7644411 w 9517857"/>
              <a:gd name="connsiteY52" fmla="*/ 258986 h 918356"/>
              <a:gd name="connsiteX53" fmla="*/ 7965805 w 9517857"/>
              <a:gd name="connsiteY53" fmla="*/ 200355 h 918356"/>
              <a:gd name="connsiteX54" fmla="*/ 8147401 w 9517857"/>
              <a:gd name="connsiteY54" fmla="*/ 205617 h 918356"/>
              <a:gd name="connsiteX55" fmla="*/ 8256033 w 9517857"/>
              <a:gd name="connsiteY55" fmla="*/ 193713 h 918356"/>
              <a:gd name="connsiteX56" fmla="*/ 8614948 w 9517857"/>
              <a:gd name="connsiteY56" fmla="*/ 168247 h 918356"/>
              <a:gd name="connsiteX57" fmla="*/ 8715976 w 9517857"/>
              <a:gd name="connsiteY57" fmla="*/ 178374 h 918356"/>
              <a:gd name="connsiteX58" fmla="*/ 8778827 w 9517857"/>
              <a:gd name="connsiteY58" fmla="*/ 172936 h 918356"/>
              <a:gd name="connsiteX59" fmla="*/ 8855248 w 9517857"/>
              <a:gd name="connsiteY59" fmla="*/ 143149 h 918356"/>
              <a:gd name="connsiteX60" fmla="*/ 9010380 w 9517857"/>
              <a:gd name="connsiteY60" fmla="*/ 91891 h 918356"/>
              <a:gd name="connsiteX61" fmla="*/ 9110856 w 9517857"/>
              <a:gd name="connsiteY61" fmla="*/ 70997 h 918356"/>
              <a:gd name="connsiteX62" fmla="*/ 9268817 w 9517857"/>
              <a:gd name="connsiteY62" fmla="*/ 53082 h 918356"/>
              <a:gd name="connsiteX63" fmla="*/ 9316667 w 9517857"/>
              <a:gd name="connsiteY63" fmla="*/ 45047 h 918356"/>
              <a:gd name="connsiteX64" fmla="*/ 9428209 w 9517857"/>
              <a:gd name="connsiteY64" fmla="*/ 29923 h 918356"/>
              <a:gd name="connsiteX65" fmla="*/ 9488916 w 9517857"/>
              <a:gd name="connsiteY65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783273 w 9517857"/>
              <a:gd name="connsiteY32" fmla="*/ 248463 h 918356"/>
              <a:gd name="connsiteX33" fmla="*/ 4908371 w 9517857"/>
              <a:gd name="connsiteY33" fmla="*/ 243659 h 918356"/>
              <a:gd name="connsiteX34" fmla="*/ 5060397 w 9517857"/>
              <a:gd name="connsiteY34" fmla="*/ 263688 h 918356"/>
              <a:gd name="connsiteX35" fmla="*/ 5252996 w 9517857"/>
              <a:gd name="connsiteY35" fmla="*/ 270655 h 918356"/>
              <a:gd name="connsiteX36" fmla="*/ 5358056 w 9517857"/>
              <a:gd name="connsiteY36" fmla="*/ 247248 h 918356"/>
              <a:gd name="connsiteX37" fmla="*/ 5426496 w 9517857"/>
              <a:gd name="connsiteY37" fmla="*/ 235142 h 918356"/>
              <a:gd name="connsiteX38" fmla="*/ 5497161 w 9517857"/>
              <a:gd name="connsiteY38" fmla="*/ 228808 h 918356"/>
              <a:gd name="connsiteX39" fmla="*/ 5826043 w 9517857"/>
              <a:gd name="connsiteY39" fmla="*/ 148073 h 918356"/>
              <a:gd name="connsiteX40" fmla="*/ 6007627 w 9517857"/>
              <a:gd name="connsiteY40" fmla="*/ 147126 h 918356"/>
              <a:gd name="connsiteX41" fmla="*/ 6194152 w 9517857"/>
              <a:gd name="connsiteY41" fmla="*/ 151772 h 918356"/>
              <a:gd name="connsiteX42" fmla="*/ 6281379 w 9517857"/>
              <a:gd name="connsiteY42" fmla="*/ 181626 h 918356"/>
              <a:gd name="connsiteX43" fmla="*/ 6489033 w 9517857"/>
              <a:gd name="connsiteY43" fmla="*/ 167648 h 918356"/>
              <a:gd name="connsiteX44" fmla="*/ 6544700 w 9517857"/>
              <a:gd name="connsiteY44" fmla="*/ 167161 h 918356"/>
              <a:gd name="connsiteX45" fmla="*/ 6648353 w 9517857"/>
              <a:gd name="connsiteY45" fmla="*/ 172250 h 918356"/>
              <a:gd name="connsiteX46" fmla="*/ 6736227 w 9517857"/>
              <a:gd name="connsiteY46" fmla="*/ 173216 h 918356"/>
              <a:gd name="connsiteX47" fmla="*/ 6977218 w 9517857"/>
              <a:gd name="connsiteY47" fmla="*/ 184289 h 918356"/>
              <a:gd name="connsiteX48" fmla="*/ 7065221 w 9517857"/>
              <a:gd name="connsiteY48" fmla="*/ 227531 h 918356"/>
              <a:gd name="connsiteX49" fmla="*/ 7358195 w 9517857"/>
              <a:gd name="connsiteY49" fmla="*/ 251740 h 918356"/>
              <a:gd name="connsiteX50" fmla="*/ 7599285 w 9517857"/>
              <a:gd name="connsiteY50" fmla="*/ 266021 h 918356"/>
              <a:gd name="connsiteX51" fmla="*/ 7644411 w 9517857"/>
              <a:gd name="connsiteY51" fmla="*/ 258986 h 918356"/>
              <a:gd name="connsiteX52" fmla="*/ 7965805 w 9517857"/>
              <a:gd name="connsiteY52" fmla="*/ 200355 h 918356"/>
              <a:gd name="connsiteX53" fmla="*/ 8147401 w 9517857"/>
              <a:gd name="connsiteY53" fmla="*/ 205617 h 918356"/>
              <a:gd name="connsiteX54" fmla="*/ 8256033 w 9517857"/>
              <a:gd name="connsiteY54" fmla="*/ 193713 h 918356"/>
              <a:gd name="connsiteX55" fmla="*/ 8614948 w 9517857"/>
              <a:gd name="connsiteY55" fmla="*/ 168247 h 918356"/>
              <a:gd name="connsiteX56" fmla="*/ 8715976 w 9517857"/>
              <a:gd name="connsiteY56" fmla="*/ 178374 h 918356"/>
              <a:gd name="connsiteX57" fmla="*/ 8778827 w 9517857"/>
              <a:gd name="connsiteY57" fmla="*/ 172936 h 918356"/>
              <a:gd name="connsiteX58" fmla="*/ 8855248 w 9517857"/>
              <a:gd name="connsiteY58" fmla="*/ 143149 h 918356"/>
              <a:gd name="connsiteX59" fmla="*/ 9010380 w 9517857"/>
              <a:gd name="connsiteY59" fmla="*/ 91891 h 918356"/>
              <a:gd name="connsiteX60" fmla="*/ 9110856 w 9517857"/>
              <a:gd name="connsiteY60" fmla="*/ 70997 h 918356"/>
              <a:gd name="connsiteX61" fmla="*/ 9268817 w 9517857"/>
              <a:gd name="connsiteY61" fmla="*/ 53082 h 918356"/>
              <a:gd name="connsiteX62" fmla="*/ 9316667 w 9517857"/>
              <a:gd name="connsiteY62" fmla="*/ 45047 h 918356"/>
              <a:gd name="connsiteX63" fmla="*/ 9428209 w 9517857"/>
              <a:gd name="connsiteY63" fmla="*/ 29923 h 918356"/>
              <a:gd name="connsiteX64" fmla="*/ 9488916 w 9517857"/>
              <a:gd name="connsiteY64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783273 w 9517857"/>
              <a:gd name="connsiteY32" fmla="*/ 248463 h 918356"/>
              <a:gd name="connsiteX33" fmla="*/ 4908371 w 9517857"/>
              <a:gd name="connsiteY33" fmla="*/ 243659 h 918356"/>
              <a:gd name="connsiteX34" fmla="*/ 5060397 w 9517857"/>
              <a:gd name="connsiteY34" fmla="*/ 263688 h 918356"/>
              <a:gd name="connsiteX35" fmla="*/ 5252996 w 9517857"/>
              <a:gd name="connsiteY35" fmla="*/ 270655 h 918356"/>
              <a:gd name="connsiteX36" fmla="*/ 5358056 w 9517857"/>
              <a:gd name="connsiteY36" fmla="*/ 247248 h 918356"/>
              <a:gd name="connsiteX37" fmla="*/ 5426496 w 9517857"/>
              <a:gd name="connsiteY37" fmla="*/ 235142 h 918356"/>
              <a:gd name="connsiteX38" fmla="*/ 5497161 w 9517857"/>
              <a:gd name="connsiteY38" fmla="*/ 228808 h 918356"/>
              <a:gd name="connsiteX39" fmla="*/ 5826043 w 9517857"/>
              <a:gd name="connsiteY39" fmla="*/ 148073 h 918356"/>
              <a:gd name="connsiteX40" fmla="*/ 6007627 w 9517857"/>
              <a:gd name="connsiteY40" fmla="*/ 147126 h 918356"/>
              <a:gd name="connsiteX41" fmla="*/ 6194152 w 9517857"/>
              <a:gd name="connsiteY41" fmla="*/ 151772 h 918356"/>
              <a:gd name="connsiteX42" fmla="*/ 6281379 w 9517857"/>
              <a:gd name="connsiteY42" fmla="*/ 181626 h 918356"/>
              <a:gd name="connsiteX43" fmla="*/ 6489033 w 9517857"/>
              <a:gd name="connsiteY43" fmla="*/ 167648 h 918356"/>
              <a:gd name="connsiteX44" fmla="*/ 6544700 w 9517857"/>
              <a:gd name="connsiteY44" fmla="*/ 167161 h 918356"/>
              <a:gd name="connsiteX45" fmla="*/ 6648353 w 9517857"/>
              <a:gd name="connsiteY45" fmla="*/ 172250 h 918356"/>
              <a:gd name="connsiteX46" fmla="*/ 6736227 w 9517857"/>
              <a:gd name="connsiteY46" fmla="*/ 173216 h 918356"/>
              <a:gd name="connsiteX47" fmla="*/ 6977218 w 9517857"/>
              <a:gd name="connsiteY47" fmla="*/ 184289 h 918356"/>
              <a:gd name="connsiteX48" fmla="*/ 7065221 w 9517857"/>
              <a:gd name="connsiteY48" fmla="*/ 227531 h 918356"/>
              <a:gd name="connsiteX49" fmla="*/ 7358195 w 9517857"/>
              <a:gd name="connsiteY49" fmla="*/ 251740 h 918356"/>
              <a:gd name="connsiteX50" fmla="*/ 7599285 w 9517857"/>
              <a:gd name="connsiteY50" fmla="*/ 266021 h 918356"/>
              <a:gd name="connsiteX51" fmla="*/ 7644411 w 9517857"/>
              <a:gd name="connsiteY51" fmla="*/ 258986 h 918356"/>
              <a:gd name="connsiteX52" fmla="*/ 7965805 w 9517857"/>
              <a:gd name="connsiteY52" fmla="*/ 200355 h 918356"/>
              <a:gd name="connsiteX53" fmla="*/ 8147401 w 9517857"/>
              <a:gd name="connsiteY53" fmla="*/ 205617 h 918356"/>
              <a:gd name="connsiteX54" fmla="*/ 8256033 w 9517857"/>
              <a:gd name="connsiteY54" fmla="*/ 193713 h 918356"/>
              <a:gd name="connsiteX55" fmla="*/ 8614948 w 9517857"/>
              <a:gd name="connsiteY55" fmla="*/ 168247 h 918356"/>
              <a:gd name="connsiteX56" fmla="*/ 8715976 w 9517857"/>
              <a:gd name="connsiteY56" fmla="*/ 178374 h 918356"/>
              <a:gd name="connsiteX57" fmla="*/ 8778827 w 9517857"/>
              <a:gd name="connsiteY57" fmla="*/ 172936 h 918356"/>
              <a:gd name="connsiteX58" fmla="*/ 8855248 w 9517857"/>
              <a:gd name="connsiteY58" fmla="*/ 143149 h 918356"/>
              <a:gd name="connsiteX59" fmla="*/ 9010380 w 9517857"/>
              <a:gd name="connsiteY59" fmla="*/ 91891 h 918356"/>
              <a:gd name="connsiteX60" fmla="*/ 9110856 w 9517857"/>
              <a:gd name="connsiteY60" fmla="*/ 70997 h 918356"/>
              <a:gd name="connsiteX61" fmla="*/ 9268817 w 9517857"/>
              <a:gd name="connsiteY61" fmla="*/ 53082 h 918356"/>
              <a:gd name="connsiteX62" fmla="*/ 9316667 w 9517857"/>
              <a:gd name="connsiteY62" fmla="*/ 45047 h 918356"/>
              <a:gd name="connsiteX63" fmla="*/ 9428209 w 9517857"/>
              <a:gd name="connsiteY63" fmla="*/ 29923 h 918356"/>
              <a:gd name="connsiteX64" fmla="*/ 9488916 w 9517857"/>
              <a:gd name="connsiteY64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783273 w 9517857"/>
              <a:gd name="connsiteY32" fmla="*/ 248463 h 918356"/>
              <a:gd name="connsiteX33" fmla="*/ 4908371 w 9517857"/>
              <a:gd name="connsiteY33" fmla="*/ 243659 h 918356"/>
              <a:gd name="connsiteX34" fmla="*/ 5060397 w 9517857"/>
              <a:gd name="connsiteY34" fmla="*/ 263688 h 918356"/>
              <a:gd name="connsiteX35" fmla="*/ 5252996 w 9517857"/>
              <a:gd name="connsiteY35" fmla="*/ 270655 h 918356"/>
              <a:gd name="connsiteX36" fmla="*/ 5358056 w 9517857"/>
              <a:gd name="connsiteY36" fmla="*/ 247248 h 918356"/>
              <a:gd name="connsiteX37" fmla="*/ 5426496 w 9517857"/>
              <a:gd name="connsiteY37" fmla="*/ 235142 h 918356"/>
              <a:gd name="connsiteX38" fmla="*/ 5497161 w 9517857"/>
              <a:gd name="connsiteY38" fmla="*/ 228808 h 918356"/>
              <a:gd name="connsiteX39" fmla="*/ 5826043 w 9517857"/>
              <a:gd name="connsiteY39" fmla="*/ 148073 h 918356"/>
              <a:gd name="connsiteX40" fmla="*/ 6007627 w 9517857"/>
              <a:gd name="connsiteY40" fmla="*/ 147126 h 918356"/>
              <a:gd name="connsiteX41" fmla="*/ 6194152 w 9517857"/>
              <a:gd name="connsiteY41" fmla="*/ 151772 h 918356"/>
              <a:gd name="connsiteX42" fmla="*/ 6281379 w 9517857"/>
              <a:gd name="connsiteY42" fmla="*/ 181626 h 918356"/>
              <a:gd name="connsiteX43" fmla="*/ 6489033 w 9517857"/>
              <a:gd name="connsiteY43" fmla="*/ 167648 h 918356"/>
              <a:gd name="connsiteX44" fmla="*/ 6544700 w 9517857"/>
              <a:gd name="connsiteY44" fmla="*/ 167161 h 918356"/>
              <a:gd name="connsiteX45" fmla="*/ 6648353 w 9517857"/>
              <a:gd name="connsiteY45" fmla="*/ 172250 h 918356"/>
              <a:gd name="connsiteX46" fmla="*/ 6736227 w 9517857"/>
              <a:gd name="connsiteY46" fmla="*/ 173216 h 918356"/>
              <a:gd name="connsiteX47" fmla="*/ 6977218 w 9517857"/>
              <a:gd name="connsiteY47" fmla="*/ 184289 h 918356"/>
              <a:gd name="connsiteX48" fmla="*/ 7065221 w 9517857"/>
              <a:gd name="connsiteY48" fmla="*/ 227531 h 918356"/>
              <a:gd name="connsiteX49" fmla="*/ 7358195 w 9517857"/>
              <a:gd name="connsiteY49" fmla="*/ 251740 h 918356"/>
              <a:gd name="connsiteX50" fmla="*/ 7599285 w 9517857"/>
              <a:gd name="connsiteY50" fmla="*/ 266021 h 918356"/>
              <a:gd name="connsiteX51" fmla="*/ 7644411 w 9517857"/>
              <a:gd name="connsiteY51" fmla="*/ 258986 h 918356"/>
              <a:gd name="connsiteX52" fmla="*/ 7965805 w 9517857"/>
              <a:gd name="connsiteY52" fmla="*/ 200355 h 918356"/>
              <a:gd name="connsiteX53" fmla="*/ 8147401 w 9517857"/>
              <a:gd name="connsiteY53" fmla="*/ 205617 h 918356"/>
              <a:gd name="connsiteX54" fmla="*/ 8256033 w 9517857"/>
              <a:gd name="connsiteY54" fmla="*/ 193713 h 918356"/>
              <a:gd name="connsiteX55" fmla="*/ 8614948 w 9517857"/>
              <a:gd name="connsiteY55" fmla="*/ 168247 h 918356"/>
              <a:gd name="connsiteX56" fmla="*/ 8715976 w 9517857"/>
              <a:gd name="connsiteY56" fmla="*/ 178374 h 918356"/>
              <a:gd name="connsiteX57" fmla="*/ 8778827 w 9517857"/>
              <a:gd name="connsiteY57" fmla="*/ 172936 h 918356"/>
              <a:gd name="connsiteX58" fmla="*/ 8855248 w 9517857"/>
              <a:gd name="connsiteY58" fmla="*/ 143149 h 918356"/>
              <a:gd name="connsiteX59" fmla="*/ 9010380 w 9517857"/>
              <a:gd name="connsiteY59" fmla="*/ 91891 h 918356"/>
              <a:gd name="connsiteX60" fmla="*/ 9110856 w 9517857"/>
              <a:gd name="connsiteY60" fmla="*/ 70997 h 918356"/>
              <a:gd name="connsiteX61" fmla="*/ 9268817 w 9517857"/>
              <a:gd name="connsiteY61" fmla="*/ 53082 h 918356"/>
              <a:gd name="connsiteX62" fmla="*/ 9316667 w 9517857"/>
              <a:gd name="connsiteY62" fmla="*/ 45047 h 918356"/>
              <a:gd name="connsiteX63" fmla="*/ 9428209 w 9517857"/>
              <a:gd name="connsiteY63" fmla="*/ 29923 h 918356"/>
              <a:gd name="connsiteX64" fmla="*/ 9488916 w 9517857"/>
              <a:gd name="connsiteY64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783273 w 9517857"/>
              <a:gd name="connsiteY32" fmla="*/ 248463 h 918356"/>
              <a:gd name="connsiteX33" fmla="*/ 4908371 w 9517857"/>
              <a:gd name="connsiteY33" fmla="*/ 243659 h 918356"/>
              <a:gd name="connsiteX34" fmla="*/ 5060397 w 9517857"/>
              <a:gd name="connsiteY34" fmla="*/ 263688 h 918356"/>
              <a:gd name="connsiteX35" fmla="*/ 5252996 w 9517857"/>
              <a:gd name="connsiteY35" fmla="*/ 270655 h 918356"/>
              <a:gd name="connsiteX36" fmla="*/ 5358056 w 9517857"/>
              <a:gd name="connsiteY36" fmla="*/ 247248 h 918356"/>
              <a:gd name="connsiteX37" fmla="*/ 5426496 w 9517857"/>
              <a:gd name="connsiteY37" fmla="*/ 235142 h 918356"/>
              <a:gd name="connsiteX38" fmla="*/ 5497161 w 9517857"/>
              <a:gd name="connsiteY38" fmla="*/ 228808 h 918356"/>
              <a:gd name="connsiteX39" fmla="*/ 5826043 w 9517857"/>
              <a:gd name="connsiteY39" fmla="*/ 148073 h 918356"/>
              <a:gd name="connsiteX40" fmla="*/ 6007627 w 9517857"/>
              <a:gd name="connsiteY40" fmla="*/ 147126 h 918356"/>
              <a:gd name="connsiteX41" fmla="*/ 6194152 w 9517857"/>
              <a:gd name="connsiteY41" fmla="*/ 151772 h 918356"/>
              <a:gd name="connsiteX42" fmla="*/ 6281379 w 9517857"/>
              <a:gd name="connsiteY42" fmla="*/ 181626 h 918356"/>
              <a:gd name="connsiteX43" fmla="*/ 6489033 w 9517857"/>
              <a:gd name="connsiteY43" fmla="*/ 167648 h 918356"/>
              <a:gd name="connsiteX44" fmla="*/ 6544700 w 9517857"/>
              <a:gd name="connsiteY44" fmla="*/ 167161 h 918356"/>
              <a:gd name="connsiteX45" fmla="*/ 6633497 w 9517857"/>
              <a:gd name="connsiteY45" fmla="*/ 172250 h 918356"/>
              <a:gd name="connsiteX46" fmla="*/ 6736227 w 9517857"/>
              <a:gd name="connsiteY46" fmla="*/ 173216 h 918356"/>
              <a:gd name="connsiteX47" fmla="*/ 6977218 w 9517857"/>
              <a:gd name="connsiteY47" fmla="*/ 184289 h 918356"/>
              <a:gd name="connsiteX48" fmla="*/ 7065221 w 9517857"/>
              <a:gd name="connsiteY48" fmla="*/ 227531 h 918356"/>
              <a:gd name="connsiteX49" fmla="*/ 7358195 w 9517857"/>
              <a:gd name="connsiteY49" fmla="*/ 251740 h 918356"/>
              <a:gd name="connsiteX50" fmla="*/ 7599285 w 9517857"/>
              <a:gd name="connsiteY50" fmla="*/ 266021 h 918356"/>
              <a:gd name="connsiteX51" fmla="*/ 7644411 w 9517857"/>
              <a:gd name="connsiteY51" fmla="*/ 258986 h 918356"/>
              <a:gd name="connsiteX52" fmla="*/ 7965805 w 9517857"/>
              <a:gd name="connsiteY52" fmla="*/ 200355 h 918356"/>
              <a:gd name="connsiteX53" fmla="*/ 8147401 w 9517857"/>
              <a:gd name="connsiteY53" fmla="*/ 205617 h 918356"/>
              <a:gd name="connsiteX54" fmla="*/ 8256033 w 9517857"/>
              <a:gd name="connsiteY54" fmla="*/ 193713 h 918356"/>
              <a:gd name="connsiteX55" fmla="*/ 8614948 w 9517857"/>
              <a:gd name="connsiteY55" fmla="*/ 168247 h 918356"/>
              <a:gd name="connsiteX56" fmla="*/ 8715976 w 9517857"/>
              <a:gd name="connsiteY56" fmla="*/ 178374 h 918356"/>
              <a:gd name="connsiteX57" fmla="*/ 8778827 w 9517857"/>
              <a:gd name="connsiteY57" fmla="*/ 172936 h 918356"/>
              <a:gd name="connsiteX58" fmla="*/ 8855248 w 9517857"/>
              <a:gd name="connsiteY58" fmla="*/ 143149 h 918356"/>
              <a:gd name="connsiteX59" fmla="*/ 9010380 w 9517857"/>
              <a:gd name="connsiteY59" fmla="*/ 91891 h 918356"/>
              <a:gd name="connsiteX60" fmla="*/ 9110856 w 9517857"/>
              <a:gd name="connsiteY60" fmla="*/ 70997 h 918356"/>
              <a:gd name="connsiteX61" fmla="*/ 9268817 w 9517857"/>
              <a:gd name="connsiteY61" fmla="*/ 53082 h 918356"/>
              <a:gd name="connsiteX62" fmla="*/ 9316667 w 9517857"/>
              <a:gd name="connsiteY62" fmla="*/ 45047 h 918356"/>
              <a:gd name="connsiteX63" fmla="*/ 9428209 w 9517857"/>
              <a:gd name="connsiteY63" fmla="*/ 29923 h 918356"/>
              <a:gd name="connsiteX64" fmla="*/ 9488916 w 9517857"/>
              <a:gd name="connsiteY64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783273 w 9517857"/>
              <a:gd name="connsiteY32" fmla="*/ 248463 h 918356"/>
              <a:gd name="connsiteX33" fmla="*/ 4908371 w 9517857"/>
              <a:gd name="connsiteY33" fmla="*/ 243659 h 918356"/>
              <a:gd name="connsiteX34" fmla="*/ 5060397 w 9517857"/>
              <a:gd name="connsiteY34" fmla="*/ 263688 h 918356"/>
              <a:gd name="connsiteX35" fmla="*/ 5252996 w 9517857"/>
              <a:gd name="connsiteY35" fmla="*/ 270655 h 918356"/>
              <a:gd name="connsiteX36" fmla="*/ 5358056 w 9517857"/>
              <a:gd name="connsiteY36" fmla="*/ 247248 h 918356"/>
              <a:gd name="connsiteX37" fmla="*/ 5426496 w 9517857"/>
              <a:gd name="connsiteY37" fmla="*/ 235142 h 918356"/>
              <a:gd name="connsiteX38" fmla="*/ 5497161 w 9517857"/>
              <a:gd name="connsiteY38" fmla="*/ 228808 h 918356"/>
              <a:gd name="connsiteX39" fmla="*/ 5826043 w 9517857"/>
              <a:gd name="connsiteY39" fmla="*/ 148073 h 918356"/>
              <a:gd name="connsiteX40" fmla="*/ 6007627 w 9517857"/>
              <a:gd name="connsiteY40" fmla="*/ 147126 h 918356"/>
              <a:gd name="connsiteX41" fmla="*/ 6194152 w 9517857"/>
              <a:gd name="connsiteY41" fmla="*/ 151772 h 918356"/>
              <a:gd name="connsiteX42" fmla="*/ 6281379 w 9517857"/>
              <a:gd name="connsiteY42" fmla="*/ 181626 h 918356"/>
              <a:gd name="connsiteX43" fmla="*/ 6489033 w 9517857"/>
              <a:gd name="connsiteY43" fmla="*/ 167648 h 918356"/>
              <a:gd name="connsiteX44" fmla="*/ 6544700 w 9517857"/>
              <a:gd name="connsiteY44" fmla="*/ 167161 h 918356"/>
              <a:gd name="connsiteX45" fmla="*/ 6736227 w 9517857"/>
              <a:gd name="connsiteY45" fmla="*/ 173216 h 918356"/>
              <a:gd name="connsiteX46" fmla="*/ 6977218 w 9517857"/>
              <a:gd name="connsiteY46" fmla="*/ 184289 h 918356"/>
              <a:gd name="connsiteX47" fmla="*/ 7065221 w 9517857"/>
              <a:gd name="connsiteY47" fmla="*/ 227531 h 918356"/>
              <a:gd name="connsiteX48" fmla="*/ 7358195 w 9517857"/>
              <a:gd name="connsiteY48" fmla="*/ 251740 h 918356"/>
              <a:gd name="connsiteX49" fmla="*/ 7599285 w 9517857"/>
              <a:gd name="connsiteY49" fmla="*/ 266021 h 918356"/>
              <a:gd name="connsiteX50" fmla="*/ 7644411 w 9517857"/>
              <a:gd name="connsiteY50" fmla="*/ 258986 h 918356"/>
              <a:gd name="connsiteX51" fmla="*/ 7965805 w 9517857"/>
              <a:gd name="connsiteY51" fmla="*/ 200355 h 918356"/>
              <a:gd name="connsiteX52" fmla="*/ 8147401 w 9517857"/>
              <a:gd name="connsiteY52" fmla="*/ 205617 h 918356"/>
              <a:gd name="connsiteX53" fmla="*/ 8256033 w 9517857"/>
              <a:gd name="connsiteY53" fmla="*/ 193713 h 918356"/>
              <a:gd name="connsiteX54" fmla="*/ 8614948 w 9517857"/>
              <a:gd name="connsiteY54" fmla="*/ 168247 h 918356"/>
              <a:gd name="connsiteX55" fmla="*/ 8715976 w 9517857"/>
              <a:gd name="connsiteY55" fmla="*/ 178374 h 918356"/>
              <a:gd name="connsiteX56" fmla="*/ 8778827 w 9517857"/>
              <a:gd name="connsiteY56" fmla="*/ 172936 h 918356"/>
              <a:gd name="connsiteX57" fmla="*/ 8855248 w 9517857"/>
              <a:gd name="connsiteY57" fmla="*/ 143149 h 918356"/>
              <a:gd name="connsiteX58" fmla="*/ 9010380 w 9517857"/>
              <a:gd name="connsiteY58" fmla="*/ 91891 h 918356"/>
              <a:gd name="connsiteX59" fmla="*/ 9110856 w 9517857"/>
              <a:gd name="connsiteY59" fmla="*/ 70997 h 918356"/>
              <a:gd name="connsiteX60" fmla="*/ 9268817 w 9517857"/>
              <a:gd name="connsiteY60" fmla="*/ 53082 h 918356"/>
              <a:gd name="connsiteX61" fmla="*/ 9316667 w 9517857"/>
              <a:gd name="connsiteY61" fmla="*/ 45047 h 918356"/>
              <a:gd name="connsiteX62" fmla="*/ 9428209 w 9517857"/>
              <a:gd name="connsiteY62" fmla="*/ 29923 h 918356"/>
              <a:gd name="connsiteX63" fmla="*/ 9488916 w 9517857"/>
              <a:gd name="connsiteY6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783273 w 9517857"/>
              <a:gd name="connsiteY32" fmla="*/ 248463 h 918356"/>
              <a:gd name="connsiteX33" fmla="*/ 4908371 w 9517857"/>
              <a:gd name="connsiteY33" fmla="*/ 243659 h 918356"/>
              <a:gd name="connsiteX34" fmla="*/ 5060397 w 9517857"/>
              <a:gd name="connsiteY34" fmla="*/ 263688 h 918356"/>
              <a:gd name="connsiteX35" fmla="*/ 5252996 w 9517857"/>
              <a:gd name="connsiteY35" fmla="*/ 270655 h 918356"/>
              <a:gd name="connsiteX36" fmla="*/ 5358056 w 9517857"/>
              <a:gd name="connsiteY36" fmla="*/ 247248 h 918356"/>
              <a:gd name="connsiteX37" fmla="*/ 5426496 w 9517857"/>
              <a:gd name="connsiteY37" fmla="*/ 235142 h 918356"/>
              <a:gd name="connsiteX38" fmla="*/ 5497161 w 9517857"/>
              <a:gd name="connsiteY38" fmla="*/ 228808 h 918356"/>
              <a:gd name="connsiteX39" fmla="*/ 5826043 w 9517857"/>
              <a:gd name="connsiteY39" fmla="*/ 148073 h 918356"/>
              <a:gd name="connsiteX40" fmla="*/ 6007627 w 9517857"/>
              <a:gd name="connsiteY40" fmla="*/ 147126 h 918356"/>
              <a:gd name="connsiteX41" fmla="*/ 6194152 w 9517857"/>
              <a:gd name="connsiteY41" fmla="*/ 151772 h 918356"/>
              <a:gd name="connsiteX42" fmla="*/ 6281379 w 9517857"/>
              <a:gd name="connsiteY42" fmla="*/ 181626 h 918356"/>
              <a:gd name="connsiteX43" fmla="*/ 6489033 w 9517857"/>
              <a:gd name="connsiteY43" fmla="*/ 167648 h 918356"/>
              <a:gd name="connsiteX44" fmla="*/ 6544700 w 9517857"/>
              <a:gd name="connsiteY44" fmla="*/ 167161 h 918356"/>
              <a:gd name="connsiteX45" fmla="*/ 6736227 w 9517857"/>
              <a:gd name="connsiteY45" fmla="*/ 173216 h 918356"/>
              <a:gd name="connsiteX46" fmla="*/ 6977218 w 9517857"/>
              <a:gd name="connsiteY46" fmla="*/ 184289 h 918356"/>
              <a:gd name="connsiteX47" fmla="*/ 7065221 w 9517857"/>
              <a:gd name="connsiteY47" fmla="*/ 227531 h 918356"/>
              <a:gd name="connsiteX48" fmla="*/ 7358195 w 9517857"/>
              <a:gd name="connsiteY48" fmla="*/ 251740 h 918356"/>
              <a:gd name="connsiteX49" fmla="*/ 7599285 w 9517857"/>
              <a:gd name="connsiteY49" fmla="*/ 266021 h 918356"/>
              <a:gd name="connsiteX50" fmla="*/ 7644411 w 9517857"/>
              <a:gd name="connsiteY50" fmla="*/ 258986 h 918356"/>
              <a:gd name="connsiteX51" fmla="*/ 7965805 w 9517857"/>
              <a:gd name="connsiteY51" fmla="*/ 200355 h 918356"/>
              <a:gd name="connsiteX52" fmla="*/ 8147401 w 9517857"/>
              <a:gd name="connsiteY52" fmla="*/ 205617 h 918356"/>
              <a:gd name="connsiteX53" fmla="*/ 8256033 w 9517857"/>
              <a:gd name="connsiteY53" fmla="*/ 193713 h 918356"/>
              <a:gd name="connsiteX54" fmla="*/ 8614948 w 9517857"/>
              <a:gd name="connsiteY54" fmla="*/ 168247 h 918356"/>
              <a:gd name="connsiteX55" fmla="*/ 8715976 w 9517857"/>
              <a:gd name="connsiteY55" fmla="*/ 178374 h 918356"/>
              <a:gd name="connsiteX56" fmla="*/ 8778827 w 9517857"/>
              <a:gd name="connsiteY56" fmla="*/ 172936 h 918356"/>
              <a:gd name="connsiteX57" fmla="*/ 8855248 w 9517857"/>
              <a:gd name="connsiteY57" fmla="*/ 143149 h 918356"/>
              <a:gd name="connsiteX58" fmla="*/ 9010380 w 9517857"/>
              <a:gd name="connsiteY58" fmla="*/ 91891 h 918356"/>
              <a:gd name="connsiteX59" fmla="*/ 9110856 w 9517857"/>
              <a:gd name="connsiteY59" fmla="*/ 70997 h 918356"/>
              <a:gd name="connsiteX60" fmla="*/ 9268817 w 9517857"/>
              <a:gd name="connsiteY60" fmla="*/ 53082 h 918356"/>
              <a:gd name="connsiteX61" fmla="*/ 9316667 w 9517857"/>
              <a:gd name="connsiteY61" fmla="*/ 45047 h 918356"/>
              <a:gd name="connsiteX62" fmla="*/ 9428209 w 9517857"/>
              <a:gd name="connsiteY62" fmla="*/ 29923 h 918356"/>
              <a:gd name="connsiteX63" fmla="*/ 9488916 w 9517857"/>
              <a:gd name="connsiteY6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783273 w 9517857"/>
              <a:gd name="connsiteY32" fmla="*/ 248463 h 918356"/>
              <a:gd name="connsiteX33" fmla="*/ 4908371 w 9517857"/>
              <a:gd name="connsiteY33" fmla="*/ 243659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826043 w 9517857"/>
              <a:gd name="connsiteY38" fmla="*/ 148073 h 918356"/>
              <a:gd name="connsiteX39" fmla="*/ 6007627 w 9517857"/>
              <a:gd name="connsiteY39" fmla="*/ 147126 h 918356"/>
              <a:gd name="connsiteX40" fmla="*/ 6194152 w 9517857"/>
              <a:gd name="connsiteY40" fmla="*/ 151772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73216 h 918356"/>
              <a:gd name="connsiteX45" fmla="*/ 6977218 w 9517857"/>
              <a:gd name="connsiteY45" fmla="*/ 184289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00355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15976 w 9517857"/>
              <a:gd name="connsiteY54" fmla="*/ 178374 h 918356"/>
              <a:gd name="connsiteX55" fmla="*/ 8778827 w 9517857"/>
              <a:gd name="connsiteY55" fmla="*/ 172936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783273 w 9517857"/>
              <a:gd name="connsiteY32" fmla="*/ 248463 h 918356"/>
              <a:gd name="connsiteX33" fmla="*/ 4908371 w 9517857"/>
              <a:gd name="connsiteY33" fmla="*/ 243659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826043 w 9517857"/>
              <a:gd name="connsiteY38" fmla="*/ 148073 h 918356"/>
              <a:gd name="connsiteX39" fmla="*/ 6007627 w 9517857"/>
              <a:gd name="connsiteY39" fmla="*/ 147126 h 918356"/>
              <a:gd name="connsiteX40" fmla="*/ 6194152 w 9517857"/>
              <a:gd name="connsiteY40" fmla="*/ 151772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73216 h 918356"/>
              <a:gd name="connsiteX45" fmla="*/ 6977218 w 9517857"/>
              <a:gd name="connsiteY45" fmla="*/ 184289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00355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15976 w 9517857"/>
              <a:gd name="connsiteY54" fmla="*/ 178374 h 918356"/>
              <a:gd name="connsiteX55" fmla="*/ 8778827 w 9517857"/>
              <a:gd name="connsiteY55" fmla="*/ 172936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783273 w 9517857"/>
              <a:gd name="connsiteY32" fmla="*/ 248463 h 918356"/>
              <a:gd name="connsiteX33" fmla="*/ 4908371 w 9517857"/>
              <a:gd name="connsiteY33" fmla="*/ 243659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826043 w 9517857"/>
              <a:gd name="connsiteY38" fmla="*/ 148073 h 918356"/>
              <a:gd name="connsiteX39" fmla="*/ 6007627 w 9517857"/>
              <a:gd name="connsiteY39" fmla="*/ 147126 h 918356"/>
              <a:gd name="connsiteX40" fmla="*/ 6194152 w 9517857"/>
              <a:gd name="connsiteY40" fmla="*/ 151772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73216 h 918356"/>
              <a:gd name="connsiteX45" fmla="*/ 6977218 w 9517857"/>
              <a:gd name="connsiteY45" fmla="*/ 184289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00355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15976 w 9517857"/>
              <a:gd name="connsiteY54" fmla="*/ 178374 h 918356"/>
              <a:gd name="connsiteX55" fmla="*/ 8778827 w 9517857"/>
              <a:gd name="connsiteY55" fmla="*/ 172936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783273 w 9517857"/>
              <a:gd name="connsiteY32" fmla="*/ 248463 h 918356"/>
              <a:gd name="connsiteX33" fmla="*/ 4908371 w 9517857"/>
              <a:gd name="connsiteY33" fmla="*/ 243659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826043 w 9517857"/>
              <a:gd name="connsiteY38" fmla="*/ 148073 h 918356"/>
              <a:gd name="connsiteX39" fmla="*/ 6007627 w 9517857"/>
              <a:gd name="connsiteY39" fmla="*/ 147126 h 918356"/>
              <a:gd name="connsiteX40" fmla="*/ 6194152 w 9517857"/>
              <a:gd name="connsiteY40" fmla="*/ 151772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73216 h 918356"/>
              <a:gd name="connsiteX45" fmla="*/ 6977218 w 9517857"/>
              <a:gd name="connsiteY45" fmla="*/ 184289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00355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15976 w 9517857"/>
              <a:gd name="connsiteY54" fmla="*/ 178374 h 918356"/>
              <a:gd name="connsiteX55" fmla="*/ 8778827 w 9517857"/>
              <a:gd name="connsiteY55" fmla="*/ 172936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783273 w 9517857"/>
              <a:gd name="connsiteY32" fmla="*/ 248463 h 918356"/>
              <a:gd name="connsiteX33" fmla="*/ 4908371 w 9517857"/>
              <a:gd name="connsiteY33" fmla="*/ 243659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826043 w 9517857"/>
              <a:gd name="connsiteY38" fmla="*/ 148073 h 918356"/>
              <a:gd name="connsiteX39" fmla="*/ 6007627 w 9517857"/>
              <a:gd name="connsiteY39" fmla="*/ 147126 h 918356"/>
              <a:gd name="connsiteX40" fmla="*/ 6194152 w 9517857"/>
              <a:gd name="connsiteY40" fmla="*/ 151772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73216 h 918356"/>
              <a:gd name="connsiteX45" fmla="*/ 6977218 w 9517857"/>
              <a:gd name="connsiteY45" fmla="*/ 184289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00355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15976 w 9517857"/>
              <a:gd name="connsiteY54" fmla="*/ 178374 h 918356"/>
              <a:gd name="connsiteX55" fmla="*/ 8778827 w 9517857"/>
              <a:gd name="connsiteY55" fmla="*/ 172936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783273 w 9517857"/>
              <a:gd name="connsiteY32" fmla="*/ 248463 h 918356"/>
              <a:gd name="connsiteX33" fmla="*/ 4908371 w 9517857"/>
              <a:gd name="connsiteY33" fmla="*/ 243659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826043 w 9517857"/>
              <a:gd name="connsiteY38" fmla="*/ 148073 h 918356"/>
              <a:gd name="connsiteX39" fmla="*/ 6007627 w 9517857"/>
              <a:gd name="connsiteY39" fmla="*/ 147126 h 918356"/>
              <a:gd name="connsiteX40" fmla="*/ 6194152 w 9517857"/>
              <a:gd name="connsiteY40" fmla="*/ 151772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73216 h 918356"/>
              <a:gd name="connsiteX45" fmla="*/ 6977218 w 9517857"/>
              <a:gd name="connsiteY45" fmla="*/ 184289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00355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15976 w 9517857"/>
              <a:gd name="connsiteY54" fmla="*/ 178374 h 918356"/>
              <a:gd name="connsiteX55" fmla="*/ 8778827 w 9517857"/>
              <a:gd name="connsiteY55" fmla="*/ 172936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753567 w 9517857"/>
              <a:gd name="connsiteY32" fmla="*/ 279887 h 918356"/>
              <a:gd name="connsiteX33" fmla="*/ 4908371 w 9517857"/>
              <a:gd name="connsiteY33" fmla="*/ 243659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826043 w 9517857"/>
              <a:gd name="connsiteY38" fmla="*/ 148073 h 918356"/>
              <a:gd name="connsiteX39" fmla="*/ 6007627 w 9517857"/>
              <a:gd name="connsiteY39" fmla="*/ 147126 h 918356"/>
              <a:gd name="connsiteX40" fmla="*/ 6194152 w 9517857"/>
              <a:gd name="connsiteY40" fmla="*/ 151772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73216 h 918356"/>
              <a:gd name="connsiteX45" fmla="*/ 6977218 w 9517857"/>
              <a:gd name="connsiteY45" fmla="*/ 184289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00355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15976 w 9517857"/>
              <a:gd name="connsiteY54" fmla="*/ 178374 h 918356"/>
              <a:gd name="connsiteX55" fmla="*/ 8778827 w 9517857"/>
              <a:gd name="connsiteY55" fmla="*/ 172936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753567 w 9517857"/>
              <a:gd name="connsiteY32" fmla="*/ 279887 h 918356"/>
              <a:gd name="connsiteX33" fmla="*/ 4925345 w 9517857"/>
              <a:gd name="connsiteY33" fmla="*/ 280320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826043 w 9517857"/>
              <a:gd name="connsiteY38" fmla="*/ 148073 h 918356"/>
              <a:gd name="connsiteX39" fmla="*/ 6007627 w 9517857"/>
              <a:gd name="connsiteY39" fmla="*/ 147126 h 918356"/>
              <a:gd name="connsiteX40" fmla="*/ 6194152 w 9517857"/>
              <a:gd name="connsiteY40" fmla="*/ 151772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73216 h 918356"/>
              <a:gd name="connsiteX45" fmla="*/ 6977218 w 9517857"/>
              <a:gd name="connsiteY45" fmla="*/ 184289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00355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15976 w 9517857"/>
              <a:gd name="connsiteY54" fmla="*/ 178374 h 918356"/>
              <a:gd name="connsiteX55" fmla="*/ 8778827 w 9517857"/>
              <a:gd name="connsiteY55" fmla="*/ 172936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753567 w 9517857"/>
              <a:gd name="connsiteY32" fmla="*/ 279887 h 918356"/>
              <a:gd name="connsiteX33" fmla="*/ 4925345 w 9517857"/>
              <a:gd name="connsiteY33" fmla="*/ 280320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779361 w 9517857"/>
              <a:gd name="connsiteY38" fmla="*/ 184733 h 918356"/>
              <a:gd name="connsiteX39" fmla="*/ 6007627 w 9517857"/>
              <a:gd name="connsiteY39" fmla="*/ 147126 h 918356"/>
              <a:gd name="connsiteX40" fmla="*/ 6194152 w 9517857"/>
              <a:gd name="connsiteY40" fmla="*/ 151772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73216 h 918356"/>
              <a:gd name="connsiteX45" fmla="*/ 6977218 w 9517857"/>
              <a:gd name="connsiteY45" fmla="*/ 184289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00355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15976 w 9517857"/>
              <a:gd name="connsiteY54" fmla="*/ 178374 h 918356"/>
              <a:gd name="connsiteX55" fmla="*/ 8778827 w 9517857"/>
              <a:gd name="connsiteY55" fmla="*/ 172936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753567 w 9517857"/>
              <a:gd name="connsiteY32" fmla="*/ 279887 h 918356"/>
              <a:gd name="connsiteX33" fmla="*/ 4925345 w 9517857"/>
              <a:gd name="connsiteY33" fmla="*/ 280320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779361 w 9517857"/>
              <a:gd name="connsiteY38" fmla="*/ 184733 h 918356"/>
              <a:gd name="connsiteX39" fmla="*/ 6016115 w 9517857"/>
              <a:gd name="connsiteY39" fmla="*/ 175931 h 918356"/>
              <a:gd name="connsiteX40" fmla="*/ 6194152 w 9517857"/>
              <a:gd name="connsiteY40" fmla="*/ 151772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73216 h 918356"/>
              <a:gd name="connsiteX45" fmla="*/ 6977218 w 9517857"/>
              <a:gd name="connsiteY45" fmla="*/ 184289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00355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15976 w 9517857"/>
              <a:gd name="connsiteY54" fmla="*/ 178374 h 918356"/>
              <a:gd name="connsiteX55" fmla="*/ 8778827 w 9517857"/>
              <a:gd name="connsiteY55" fmla="*/ 172936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753567 w 9517857"/>
              <a:gd name="connsiteY32" fmla="*/ 279887 h 918356"/>
              <a:gd name="connsiteX33" fmla="*/ 4925345 w 9517857"/>
              <a:gd name="connsiteY33" fmla="*/ 280320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779361 w 9517857"/>
              <a:gd name="connsiteY38" fmla="*/ 184733 h 918356"/>
              <a:gd name="connsiteX39" fmla="*/ 6016115 w 9517857"/>
              <a:gd name="connsiteY39" fmla="*/ 175931 h 918356"/>
              <a:gd name="connsiteX40" fmla="*/ 6198396 w 9517857"/>
              <a:gd name="connsiteY40" fmla="*/ 175339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73216 h 918356"/>
              <a:gd name="connsiteX45" fmla="*/ 6977218 w 9517857"/>
              <a:gd name="connsiteY45" fmla="*/ 184289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00355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15976 w 9517857"/>
              <a:gd name="connsiteY54" fmla="*/ 178374 h 918356"/>
              <a:gd name="connsiteX55" fmla="*/ 8778827 w 9517857"/>
              <a:gd name="connsiteY55" fmla="*/ 172936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72281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753567 w 9517857"/>
              <a:gd name="connsiteY32" fmla="*/ 279887 h 918356"/>
              <a:gd name="connsiteX33" fmla="*/ 4925345 w 9517857"/>
              <a:gd name="connsiteY33" fmla="*/ 280320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779361 w 9517857"/>
              <a:gd name="connsiteY38" fmla="*/ 184733 h 918356"/>
              <a:gd name="connsiteX39" fmla="*/ 6016115 w 9517857"/>
              <a:gd name="connsiteY39" fmla="*/ 175931 h 918356"/>
              <a:gd name="connsiteX40" fmla="*/ 6198396 w 9517857"/>
              <a:gd name="connsiteY40" fmla="*/ 175339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73216 h 918356"/>
              <a:gd name="connsiteX45" fmla="*/ 6977218 w 9517857"/>
              <a:gd name="connsiteY45" fmla="*/ 184289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00355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15976 w 9517857"/>
              <a:gd name="connsiteY54" fmla="*/ 178374 h 918356"/>
              <a:gd name="connsiteX55" fmla="*/ 8778827 w 9517857"/>
              <a:gd name="connsiteY55" fmla="*/ 172936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72281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20667 w 9517857"/>
              <a:gd name="connsiteY31" fmla="*/ 301389 h 918356"/>
              <a:gd name="connsiteX32" fmla="*/ 4753567 w 9517857"/>
              <a:gd name="connsiteY32" fmla="*/ 279887 h 918356"/>
              <a:gd name="connsiteX33" fmla="*/ 4925345 w 9517857"/>
              <a:gd name="connsiteY33" fmla="*/ 280320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779361 w 9517857"/>
              <a:gd name="connsiteY38" fmla="*/ 184733 h 918356"/>
              <a:gd name="connsiteX39" fmla="*/ 6016115 w 9517857"/>
              <a:gd name="connsiteY39" fmla="*/ 175931 h 918356"/>
              <a:gd name="connsiteX40" fmla="*/ 6198396 w 9517857"/>
              <a:gd name="connsiteY40" fmla="*/ 175339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73216 h 918356"/>
              <a:gd name="connsiteX45" fmla="*/ 6977218 w 9517857"/>
              <a:gd name="connsiteY45" fmla="*/ 184289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00355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15976 w 9517857"/>
              <a:gd name="connsiteY54" fmla="*/ 178374 h 918356"/>
              <a:gd name="connsiteX55" fmla="*/ 8778827 w 9517857"/>
              <a:gd name="connsiteY55" fmla="*/ 172936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72281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20667 w 9517857"/>
              <a:gd name="connsiteY31" fmla="*/ 301389 h 918356"/>
              <a:gd name="connsiteX32" fmla="*/ 4774785 w 9517857"/>
              <a:gd name="connsiteY32" fmla="*/ 292981 h 918356"/>
              <a:gd name="connsiteX33" fmla="*/ 4925345 w 9517857"/>
              <a:gd name="connsiteY33" fmla="*/ 280320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779361 w 9517857"/>
              <a:gd name="connsiteY38" fmla="*/ 184733 h 918356"/>
              <a:gd name="connsiteX39" fmla="*/ 6016115 w 9517857"/>
              <a:gd name="connsiteY39" fmla="*/ 175931 h 918356"/>
              <a:gd name="connsiteX40" fmla="*/ 6198396 w 9517857"/>
              <a:gd name="connsiteY40" fmla="*/ 175339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73216 h 918356"/>
              <a:gd name="connsiteX45" fmla="*/ 6977218 w 9517857"/>
              <a:gd name="connsiteY45" fmla="*/ 184289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00355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15976 w 9517857"/>
              <a:gd name="connsiteY54" fmla="*/ 178374 h 918356"/>
              <a:gd name="connsiteX55" fmla="*/ 8778827 w 9517857"/>
              <a:gd name="connsiteY55" fmla="*/ 172936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72281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20667 w 9517857"/>
              <a:gd name="connsiteY31" fmla="*/ 301389 h 918356"/>
              <a:gd name="connsiteX32" fmla="*/ 4774785 w 9517857"/>
              <a:gd name="connsiteY32" fmla="*/ 292981 h 918356"/>
              <a:gd name="connsiteX33" fmla="*/ 4925345 w 9517857"/>
              <a:gd name="connsiteY33" fmla="*/ 280320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779361 w 9517857"/>
              <a:gd name="connsiteY38" fmla="*/ 184733 h 918356"/>
              <a:gd name="connsiteX39" fmla="*/ 6016115 w 9517857"/>
              <a:gd name="connsiteY39" fmla="*/ 175931 h 918356"/>
              <a:gd name="connsiteX40" fmla="*/ 6198396 w 9517857"/>
              <a:gd name="connsiteY40" fmla="*/ 175339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73216 h 918356"/>
              <a:gd name="connsiteX45" fmla="*/ 6977218 w 9517857"/>
              <a:gd name="connsiteY45" fmla="*/ 184289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00355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15976 w 9517857"/>
              <a:gd name="connsiteY54" fmla="*/ 178374 h 918356"/>
              <a:gd name="connsiteX55" fmla="*/ 8778827 w 9517857"/>
              <a:gd name="connsiteY55" fmla="*/ 172936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72281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20667 w 9517857"/>
              <a:gd name="connsiteY31" fmla="*/ 301389 h 918356"/>
              <a:gd name="connsiteX32" fmla="*/ 4774785 w 9517857"/>
              <a:gd name="connsiteY32" fmla="*/ 292981 h 918356"/>
              <a:gd name="connsiteX33" fmla="*/ 4925345 w 9517857"/>
              <a:gd name="connsiteY33" fmla="*/ 280320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779361 w 9517857"/>
              <a:gd name="connsiteY38" fmla="*/ 184733 h 918356"/>
              <a:gd name="connsiteX39" fmla="*/ 6016115 w 9517857"/>
              <a:gd name="connsiteY39" fmla="*/ 175931 h 918356"/>
              <a:gd name="connsiteX40" fmla="*/ 6198396 w 9517857"/>
              <a:gd name="connsiteY40" fmla="*/ 175339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73216 h 918356"/>
              <a:gd name="connsiteX45" fmla="*/ 6968731 w 9517857"/>
              <a:gd name="connsiteY45" fmla="*/ 207857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00355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15976 w 9517857"/>
              <a:gd name="connsiteY54" fmla="*/ 178374 h 918356"/>
              <a:gd name="connsiteX55" fmla="*/ 8778827 w 9517857"/>
              <a:gd name="connsiteY55" fmla="*/ 172936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72281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20667 w 9517857"/>
              <a:gd name="connsiteY31" fmla="*/ 301389 h 918356"/>
              <a:gd name="connsiteX32" fmla="*/ 4774785 w 9517857"/>
              <a:gd name="connsiteY32" fmla="*/ 292981 h 918356"/>
              <a:gd name="connsiteX33" fmla="*/ 4925345 w 9517857"/>
              <a:gd name="connsiteY33" fmla="*/ 280320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779361 w 9517857"/>
              <a:gd name="connsiteY38" fmla="*/ 184733 h 918356"/>
              <a:gd name="connsiteX39" fmla="*/ 6016115 w 9517857"/>
              <a:gd name="connsiteY39" fmla="*/ 175931 h 918356"/>
              <a:gd name="connsiteX40" fmla="*/ 6198396 w 9517857"/>
              <a:gd name="connsiteY40" fmla="*/ 175339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94165 h 918356"/>
              <a:gd name="connsiteX45" fmla="*/ 6968731 w 9517857"/>
              <a:gd name="connsiteY45" fmla="*/ 207857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00355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15976 w 9517857"/>
              <a:gd name="connsiteY54" fmla="*/ 178374 h 918356"/>
              <a:gd name="connsiteX55" fmla="*/ 8778827 w 9517857"/>
              <a:gd name="connsiteY55" fmla="*/ 172936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72281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20667 w 9517857"/>
              <a:gd name="connsiteY31" fmla="*/ 301389 h 918356"/>
              <a:gd name="connsiteX32" fmla="*/ 4774785 w 9517857"/>
              <a:gd name="connsiteY32" fmla="*/ 292981 h 918356"/>
              <a:gd name="connsiteX33" fmla="*/ 4925345 w 9517857"/>
              <a:gd name="connsiteY33" fmla="*/ 280320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779361 w 9517857"/>
              <a:gd name="connsiteY38" fmla="*/ 184733 h 918356"/>
              <a:gd name="connsiteX39" fmla="*/ 6016115 w 9517857"/>
              <a:gd name="connsiteY39" fmla="*/ 175931 h 918356"/>
              <a:gd name="connsiteX40" fmla="*/ 6198396 w 9517857"/>
              <a:gd name="connsiteY40" fmla="*/ 175339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94165 h 918356"/>
              <a:gd name="connsiteX45" fmla="*/ 6968731 w 9517857"/>
              <a:gd name="connsiteY45" fmla="*/ 207857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10829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15976 w 9517857"/>
              <a:gd name="connsiteY54" fmla="*/ 178374 h 918356"/>
              <a:gd name="connsiteX55" fmla="*/ 8778827 w 9517857"/>
              <a:gd name="connsiteY55" fmla="*/ 172936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72281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20667 w 9517857"/>
              <a:gd name="connsiteY31" fmla="*/ 301389 h 918356"/>
              <a:gd name="connsiteX32" fmla="*/ 4774785 w 9517857"/>
              <a:gd name="connsiteY32" fmla="*/ 292981 h 918356"/>
              <a:gd name="connsiteX33" fmla="*/ 4925345 w 9517857"/>
              <a:gd name="connsiteY33" fmla="*/ 280320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779361 w 9517857"/>
              <a:gd name="connsiteY38" fmla="*/ 184733 h 918356"/>
              <a:gd name="connsiteX39" fmla="*/ 6016115 w 9517857"/>
              <a:gd name="connsiteY39" fmla="*/ 175931 h 918356"/>
              <a:gd name="connsiteX40" fmla="*/ 6198396 w 9517857"/>
              <a:gd name="connsiteY40" fmla="*/ 175339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94165 h 918356"/>
              <a:gd name="connsiteX45" fmla="*/ 6968731 w 9517857"/>
              <a:gd name="connsiteY45" fmla="*/ 207857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10829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03245 w 9517857"/>
              <a:gd name="connsiteY54" fmla="*/ 157425 h 918356"/>
              <a:gd name="connsiteX55" fmla="*/ 8778827 w 9517857"/>
              <a:gd name="connsiteY55" fmla="*/ 172936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72281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20667 w 9517857"/>
              <a:gd name="connsiteY31" fmla="*/ 301389 h 918356"/>
              <a:gd name="connsiteX32" fmla="*/ 4774785 w 9517857"/>
              <a:gd name="connsiteY32" fmla="*/ 292981 h 918356"/>
              <a:gd name="connsiteX33" fmla="*/ 4925345 w 9517857"/>
              <a:gd name="connsiteY33" fmla="*/ 280320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779361 w 9517857"/>
              <a:gd name="connsiteY38" fmla="*/ 184733 h 918356"/>
              <a:gd name="connsiteX39" fmla="*/ 6016115 w 9517857"/>
              <a:gd name="connsiteY39" fmla="*/ 175931 h 918356"/>
              <a:gd name="connsiteX40" fmla="*/ 6198396 w 9517857"/>
              <a:gd name="connsiteY40" fmla="*/ 175339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94165 h 918356"/>
              <a:gd name="connsiteX45" fmla="*/ 6968731 w 9517857"/>
              <a:gd name="connsiteY45" fmla="*/ 207857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10829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03245 w 9517857"/>
              <a:gd name="connsiteY54" fmla="*/ 157425 h 918356"/>
              <a:gd name="connsiteX55" fmla="*/ 8778827 w 9517857"/>
              <a:gd name="connsiteY55" fmla="*/ 149368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72281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37887 h 918356"/>
              <a:gd name="connsiteX30" fmla="*/ 4512664 w 9517857"/>
              <a:gd name="connsiteY30" fmla="*/ 319948 h 918356"/>
              <a:gd name="connsiteX31" fmla="*/ 4620667 w 9517857"/>
              <a:gd name="connsiteY31" fmla="*/ 301389 h 918356"/>
              <a:gd name="connsiteX32" fmla="*/ 4774785 w 9517857"/>
              <a:gd name="connsiteY32" fmla="*/ 292981 h 918356"/>
              <a:gd name="connsiteX33" fmla="*/ 4925345 w 9517857"/>
              <a:gd name="connsiteY33" fmla="*/ 280320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779361 w 9517857"/>
              <a:gd name="connsiteY38" fmla="*/ 184733 h 918356"/>
              <a:gd name="connsiteX39" fmla="*/ 6016115 w 9517857"/>
              <a:gd name="connsiteY39" fmla="*/ 175931 h 918356"/>
              <a:gd name="connsiteX40" fmla="*/ 6198396 w 9517857"/>
              <a:gd name="connsiteY40" fmla="*/ 175339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94165 h 918356"/>
              <a:gd name="connsiteX45" fmla="*/ 6968731 w 9517857"/>
              <a:gd name="connsiteY45" fmla="*/ 207857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10829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03245 w 9517857"/>
              <a:gd name="connsiteY54" fmla="*/ 157425 h 918356"/>
              <a:gd name="connsiteX55" fmla="*/ 8778827 w 9517857"/>
              <a:gd name="connsiteY55" fmla="*/ 149368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72281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37887 h 918356"/>
              <a:gd name="connsiteX30" fmla="*/ 4512664 w 9517857"/>
              <a:gd name="connsiteY30" fmla="*/ 319948 h 918356"/>
              <a:gd name="connsiteX31" fmla="*/ 4620667 w 9517857"/>
              <a:gd name="connsiteY31" fmla="*/ 301389 h 918356"/>
              <a:gd name="connsiteX32" fmla="*/ 4774785 w 9517857"/>
              <a:gd name="connsiteY32" fmla="*/ 292981 h 918356"/>
              <a:gd name="connsiteX33" fmla="*/ 4925345 w 9517857"/>
              <a:gd name="connsiteY33" fmla="*/ 280320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779361 w 9517857"/>
              <a:gd name="connsiteY38" fmla="*/ 184733 h 918356"/>
              <a:gd name="connsiteX39" fmla="*/ 6016115 w 9517857"/>
              <a:gd name="connsiteY39" fmla="*/ 175931 h 918356"/>
              <a:gd name="connsiteX40" fmla="*/ 6198396 w 9517857"/>
              <a:gd name="connsiteY40" fmla="*/ 175339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94165 h 918356"/>
              <a:gd name="connsiteX45" fmla="*/ 6968731 w 9517857"/>
              <a:gd name="connsiteY45" fmla="*/ 207857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10829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03245 w 9517857"/>
              <a:gd name="connsiteY54" fmla="*/ 157425 h 918356"/>
              <a:gd name="connsiteX55" fmla="*/ 8778827 w 9517857"/>
              <a:gd name="connsiteY55" fmla="*/ 149368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72281 h 918356"/>
              <a:gd name="connsiteX27" fmla="*/ 3831402 w 9517857"/>
              <a:gd name="connsiteY27" fmla="*/ 368504 h 918356"/>
              <a:gd name="connsiteX28" fmla="*/ 3933803 w 9517857"/>
              <a:gd name="connsiteY28" fmla="*/ 357315 h 918356"/>
              <a:gd name="connsiteX29" fmla="*/ 4266740 w 9517857"/>
              <a:gd name="connsiteY29" fmla="*/ 337887 h 918356"/>
              <a:gd name="connsiteX30" fmla="*/ 4512664 w 9517857"/>
              <a:gd name="connsiteY30" fmla="*/ 319948 h 918356"/>
              <a:gd name="connsiteX31" fmla="*/ 4620667 w 9517857"/>
              <a:gd name="connsiteY31" fmla="*/ 301389 h 918356"/>
              <a:gd name="connsiteX32" fmla="*/ 4774785 w 9517857"/>
              <a:gd name="connsiteY32" fmla="*/ 292981 h 918356"/>
              <a:gd name="connsiteX33" fmla="*/ 4925345 w 9517857"/>
              <a:gd name="connsiteY33" fmla="*/ 280320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779361 w 9517857"/>
              <a:gd name="connsiteY38" fmla="*/ 184733 h 918356"/>
              <a:gd name="connsiteX39" fmla="*/ 6016115 w 9517857"/>
              <a:gd name="connsiteY39" fmla="*/ 175931 h 918356"/>
              <a:gd name="connsiteX40" fmla="*/ 6198396 w 9517857"/>
              <a:gd name="connsiteY40" fmla="*/ 175339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94165 h 918356"/>
              <a:gd name="connsiteX45" fmla="*/ 6968731 w 9517857"/>
              <a:gd name="connsiteY45" fmla="*/ 207857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10829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03245 w 9517857"/>
              <a:gd name="connsiteY54" fmla="*/ 157425 h 918356"/>
              <a:gd name="connsiteX55" fmla="*/ 8778827 w 9517857"/>
              <a:gd name="connsiteY55" fmla="*/ 149368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82756 h 918356"/>
              <a:gd name="connsiteX27" fmla="*/ 3831402 w 9517857"/>
              <a:gd name="connsiteY27" fmla="*/ 368504 h 918356"/>
              <a:gd name="connsiteX28" fmla="*/ 3933803 w 9517857"/>
              <a:gd name="connsiteY28" fmla="*/ 357315 h 918356"/>
              <a:gd name="connsiteX29" fmla="*/ 4266740 w 9517857"/>
              <a:gd name="connsiteY29" fmla="*/ 337887 h 918356"/>
              <a:gd name="connsiteX30" fmla="*/ 4512664 w 9517857"/>
              <a:gd name="connsiteY30" fmla="*/ 319948 h 918356"/>
              <a:gd name="connsiteX31" fmla="*/ 4620667 w 9517857"/>
              <a:gd name="connsiteY31" fmla="*/ 301389 h 918356"/>
              <a:gd name="connsiteX32" fmla="*/ 4774785 w 9517857"/>
              <a:gd name="connsiteY32" fmla="*/ 292981 h 918356"/>
              <a:gd name="connsiteX33" fmla="*/ 4925345 w 9517857"/>
              <a:gd name="connsiteY33" fmla="*/ 280320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779361 w 9517857"/>
              <a:gd name="connsiteY38" fmla="*/ 184733 h 918356"/>
              <a:gd name="connsiteX39" fmla="*/ 6016115 w 9517857"/>
              <a:gd name="connsiteY39" fmla="*/ 175931 h 918356"/>
              <a:gd name="connsiteX40" fmla="*/ 6198396 w 9517857"/>
              <a:gd name="connsiteY40" fmla="*/ 175339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94165 h 918356"/>
              <a:gd name="connsiteX45" fmla="*/ 6968731 w 9517857"/>
              <a:gd name="connsiteY45" fmla="*/ 207857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10829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03245 w 9517857"/>
              <a:gd name="connsiteY54" fmla="*/ 157425 h 918356"/>
              <a:gd name="connsiteX55" fmla="*/ 8778827 w 9517857"/>
              <a:gd name="connsiteY55" fmla="*/ 149368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5350 w 9517857"/>
              <a:gd name="connsiteY25" fmla="*/ 403530 h 918356"/>
              <a:gd name="connsiteX26" fmla="*/ 3651428 w 9517857"/>
              <a:gd name="connsiteY26" fmla="*/ 382756 h 918356"/>
              <a:gd name="connsiteX27" fmla="*/ 3831402 w 9517857"/>
              <a:gd name="connsiteY27" fmla="*/ 368504 h 918356"/>
              <a:gd name="connsiteX28" fmla="*/ 3933803 w 9517857"/>
              <a:gd name="connsiteY28" fmla="*/ 357315 h 918356"/>
              <a:gd name="connsiteX29" fmla="*/ 4266740 w 9517857"/>
              <a:gd name="connsiteY29" fmla="*/ 337887 h 918356"/>
              <a:gd name="connsiteX30" fmla="*/ 4512664 w 9517857"/>
              <a:gd name="connsiteY30" fmla="*/ 319948 h 918356"/>
              <a:gd name="connsiteX31" fmla="*/ 4620667 w 9517857"/>
              <a:gd name="connsiteY31" fmla="*/ 301389 h 918356"/>
              <a:gd name="connsiteX32" fmla="*/ 4774785 w 9517857"/>
              <a:gd name="connsiteY32" fmla="*/ 292981 h 918356"/>
              <a:gd name="connsiteX33" fmla="*/ 4925345 w 9517857"/>
              <a:gd name="connsiteY33" fmla="*/ 280320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779361 w 9517857"/>
              <a:gd name="connsiteY38" fmla="*/ 184733 h 918356"/>
              <a:gd name="connsiteX39" fmla="*/ 6016115 w 9517857"/>
              <a:gd name="connsiteY39" fmla="*/ 175931 h 918356"/>
              <a:gd name="connsiteX40" fmla="*/ 6198396 w 9517857"/>
              <a:gd name="connsiteY40" fmla="*/ 175339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94165 h 918356"/>
              <a:gd name="connsiteX45" fmla="*/ 6968731 w 9517857"/>
              <a:gd name="connsiteY45" fmla="*/ 207857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10829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03245 w 9517857"/>
              <a:gd name="connsiteY54" fmla="*/ 157425 h 918356"/>
              <a:gd name="connsiteX55" fmla="*/ 8778827 w 9517857"/>
              <a:gd name="connsiteY55" fmla="*/ 149368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5350 w 9517857"/>
              <a:gd name="connsiteY25" fmla="*/ 403530 h 918356"/>
              <a:gd name="connsiteX26" fmla="*/ 3651428 w 9517857"/>
              <a:gd name="connsiteY26" fmla="*/ 382756 h 918356"/>
              <a:gd name="connsiteX27" fmla="*/ 3831402 w 9517857"/>
              <a:gd name="connsiteY27" fmla="*/ 368504 h 918356"/>
              <a:gd name="connsiteX28" fmla="*/ 3933803 w 9517857"/>
              <a:gd name="connsiteY28" fmla="*/ 357315 h 918356"/>
              <a:gd name="connsiteX29" fmla="*/ 4266740 w 9517857"/>
              <a:gd name="connsiteY29" fmla="*/ 337887 h 918356"/>
              <a:gd name="connsiteX30" fmla="*/ 4512664 w 9517857"/>
              <a:gd name="connsiteY30" fmla="*/ 319948 h 918356"/>
              <a:gd name="connsiteX31" fmla="*/ 4620667 w 9517857"/>
              <a:gd name="connsiteY31" fmla="*/ 301389 h 918356"/>
              <a:gd name="connsiteX32" fmla="*/ 4774785 w 9517857"/>
              <a:gd name="connsiteY32" fmla="*/ 292981 h 918356"/>
              <a:gd name="connsiteX33" fmla="*/ 4925345 w 9517857"/>
              <a:gd name="connsiteY33" fmla="*/ 280320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783605 w 9517857"/>
              <a:gd name="connsiteY38" fmla="*/ 195207 h 918356"/>
              <a:gd name="connsiteX39" fmla="*/ 6016115 w 9517857"/>
              <a:gd name="connsiteY39" fmla="*/ 175931 h 918356"/>
              <a:gd name="connsiteX40" fmla="*/ 6198396 w 9517857"/>
              <a:gd name="connsiteY40" fmla="*/ 175339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94165 h 918356"/>
              <a:gd name="connsiteX45" fmla="*/ 6968731 w 9517857"/>
              <a:gd name="connsiteY45" fmla="*/ 207857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10829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03245 w 9517857"/>
              <a:gd name="connsiteY54" fmla="*/ 157425 h 918356"/>
              <a:gd name="connsiteX55" fmla="*/ 8778827 w 9517857"/>
              <a:gd name="connsiteY55" fmla="*/ 149368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507224 w 9536165"/>
              <a:gd name="connsiteY0" fmla="*/ 0 h 918773"/>
              <a:gd name="connsiteX1" fmla="*/ 9536165 w 9536165"/>
              <a:gd name="connsiteY1" fmla="*/ 12 h 918773"/>
              <a:gd name="connsiteX2" fmla="*/ 9536165 w 9536165"/>
              <a:gd name="connsiteY2" fmla="*/ 918356 h 918773"/>
              <a:gd name="connsiteX3" fmla="*/ 32912 w 9536165"/>
              <a:gd name="connsiteY3" fmla="*/ 918356 h 918773"/>
              <a:gd name="connsiteX4" fmla="*/ 31149 w 9536165"/>
              <a:gd name="connsiteY4" fmla="*/ 917763 h 918773"/>
              <a:gd name="connsiteX5" fmla="*/ 18401 w 9536165"/>
              <a:gd name="connsiteY5" fmla="*/ 912471 h 918773"/>
              <a:gd name="connsiteX6" fmla="*/ 297557 w 9536165"/>
              <a:gd name="connsiteY6" fmla="*/ 844528 h 918773"/>
              <a:gd name="connsiteX7" fmla="*/ 606132 w 9536165"/>
              <a:gd name="connsiteY7" fmla="*/ 798195 h 918773"/>
              <a:gd name="connsiteX8" fmla="*/ 771244 w 9536165"/>
              <a:gd name="connsiteY8" fmla="*/ 742843 h 918773"/>
              <a:gd name="connsiteX9" fmla="*/ 874040 w 9536165"/>
              <a:gd name="connsiteY9" fmla="*/ 731068 h 918773"/>
              <a:gd name="connsiteX10" fmla="*/ 919710 w 9536165"/>
              <a:gd name="connsiteY10" fmla="*/ 729045 h 918773"/>
              <a:gd name="connsiteX11" fmla="*/ 949254 w 9536165"/>
              <a:gd name="connsiteY11" fmla="*/ 734046 h 918773"/>
              <a:gd name="connsiteX12" fmla="*/ 1004558 w 9536165"/>
              <a:gd name="connsiteY12" fmla="*/ 713530 h 918773"/>
              <a:gd name="connsiteX13" fmla="*/ 1032060 w 9536165"/>
              <a:gd name="connsiteY13" fmla="*/ 713361 h 918773"/>
              <a:gd name="connsiteX14" fmla="*/ 1161062 w 9536165"/>
              <a:gd name="connsiteY14" fmla="*/ 725374 h 918773"/>
              <a:gd name="connsiteX15" fmla="*/ 1236428 w 9536165"/>
              <a:gd name="connsiteY15" fmla="*/ 713280 h 918773"/>
              <a:gd name="connsiteX16" fmla="*/ 1598996 w 9536165"/>
              <a:gd name="connsiteY16" fmla="*/ 693697 h 918773"/>
              <a:gd name="connsiteX17" fmla="*/ 2072960 w 9536165"/>
              <a:gd name="connsiteY17" fmla="*/ 656648 h 918773"/>
              <a:gd name="connsiteX18" fmla="*/ 2458600 w 9536165"/>
              <a:gd name="connsiteY18" fmla="*/ 593862 h 918773"/>
              <a:gd name="connsiteX19" fmla="*/ 2566137 w 9536165"/>
              <a:gd name="connsiteY19" fmla="*/ 566150 h 918773"/>
              <a:gd name="connsiteX20" fmla="*/ 2712006 w 9536165"/>
              <a:gd name="connsiteY20" fmla="*/ 560029 h 918773"/>
              <a:gd name="connsiteX21" fmla="*/ 2745614 w 9536165"/>
              <a:gd name="connsiteY21" fmla="*/ 550698 h 918773"/>
              <a:gd name="connsiteX22" fmla="*/ 3091943 w 9536165"/>
              <a:gd name="connsiteY22" fmla="*/ 491294 h 918773"/>
              <a:gd name="connsiteX23" fmla="*/ 3240379 w 9536165"/>
              <a:gd name="connsiteY23" fmla="*/ 470559 h 918773"/>
              <a:gd name="connsiteX24" fmla="*/ 3367940 w 9536165"/>
              <a:gd name="connsiteY24" fmla="*/ 432583 h 918773"/>
              <a:gd name="connsiteX25" fmla="*/ 3493658 w 9536165"/>
              <a:gd name="connsiteY25" fmla="*/ 403530 h 918773"/>
              <a:gd name="connsiteX26" fmla="*/ 3669736 w 9536165"/>
              <a:gd name="connsiteY26" fmla="*/ 382756 h 918773"/>
              <a:gd name="connsiteX27" fmla="*/ 3849710 w 9536165"/>
              <a:gd name="connsiteY27" fmla="*/ 368504 h 918773"/>
              <a:gd name="connsiteX28" fmla="*/ 3952111 w 9536165"/>
              <a:gd name="connsiteY28" fmla="*/ 357315 h 918773"/>
              <a:gd name="connsiteX29" fmla="*/ 4285048 w 9536165"/>
              <a:gd name="connsiteY29" fmla="*/ 337887 h 918773"/>
              <a:gd name="connsiteX30" fmla="*/ 4530972 w 9536165"/>
              <a:gd name="connsiteY30" fmla="*/ 319948 h 918773"/>
              <a:gd name="connsiteX31" fmla="*/ 4638975 w 9536165"/>
              <a:gd name="connsiteY31" fmla="*/ 301389 h 918773"/>
              <a:gd name="connsiteX32" fmla="*/ 4793093 w 9536165"/>
              <a:gd name="connsiteY32" fmla="*/ 292981 h 918773"/>
              <a:gd name="connsiteX33" fmla="*/ 4943653 w 9536165"/>
              <a:gd name="connsiteY33" fmla="*/ 280320 h 918773"/>
              <a:gd name="connsiteX34" fmla="*/ 5271304 w 9536165"/>
              <a:gd name="connsiteY34" fmla="*/ 270655 h 918773"/>
              <a:gd name="connsiteX35" fmla="*/ 5376364 w 9536165"/>
              <a:gd name="connsiteY35" fmla="*/ 247248 h 918773"/>
              <a:gd name="connsiteX36" fmla="*/ 5444804 w 9536165"/>
              <a:gd name="connsiteY36" fmla="*/ 235142 h 918773"/>
              <a:gd name="connsiteX37" fmla="*/ 5515469 w 9536165"/>
              <a:gd name="connsiteY37" fmla="*/ 228808 h 918773"/>
              <a:gd name="connsiteX38" fmla="*/ 5801913 w 9536165"/>
              <a:gd name="connsiteY38" fmla="*/ 195207 h 918773"/>
              <a:gd name="connsiteX39" fmla="*/ 6034423 w 9536165"/>
              <a:gd name="connsiteY39" fmla="*/ 175931 h 918773"/>
              <a:gd name="connsiteX40" fmla="*/ 6216704 w 9536165"/>
              <a:gd name="connsiteY40" fmla="*/ 175339 h 918773"/>
              <a:gd name="connsiteX41" fmla="*/ 6299687 w 9536165"/>
              <a:gd name="connsiteY41" fmla="*/ 181626 h 918773"/>
              <a:gd name="connsiteX42" fmla="*/ 6507341 w 9536165"/>
              <a:gd name="connsiteY42" fmla="*/ 167648 h 918773"/>
              <a:gd name="connsiteX43" fmla="*/ 6563008 w 9536165"/>
              <a:gd name="connsiteY43" fmla="*/ 167161 h 918773"/>
              <a:gd name="connsiteX44" fmla="*/ 6754535 w 9536165"/>
              <a:gd name="connsiteY44" fmla="*/ 194165 h 918773"/>
              <a:gd name="connsiteX45" fmla="*/ 6987039 w 9536165"/>
              <a:gd name="connsiteY45" fmla="*/ 207857 h 918773"/>
              <a:gd name="connsiteX46" fmla="*/ 7083529 w 9536165"/>
              <a:gd name="connsiteY46" fmla="*/ 227531 h 918773"/>
              <a:gd name="connsiteX47" fmla="*/ 7376503 w 9536165"/>
              <a:gd name="connsiteY47" fmla="*/ 251740 h 918773"/>
              <a:gd name="connsiteX48" fmla="*/ 7617593 w 9536165"/>
              <a:gd name="connsiteY48" fmla="*/ 266021 h 918773"/>
              <a:gd name="connsiteX49" fmla="*/ 7662719 w 9536165"/>
              <a:gd name="connsiteY49" fmla="*/ 258986 h 918773"/>
              <a:gd name="connsiteX50" fmla="*/ 7984113 w 9536165"/>
              <a:gd name="connsiteY50" fmla="*/ 210829 h 918773"/>
              <a:gd name="connsiteX51" fmla="*/ 8165709 w 9536165"/>
              <a:gd name="connsiteY51" fmla="*/ 205617 h 918773"/>
              <a:gd name="connsiteX52" fmla="*/ 8274341 w 9536165"/>
              <a:gd name="connsiteY52" fmla="*/ 193713 h 918773"/>
              <a:gd name="connsiteX53" fmla="*/ 8633256 w 9536165"/>
              <a:gd name="connsiteY53" fmla="*/ 168247 h 918773"/>
              <a:gd name="connsiteX54" fmla="*/ 8721553 w 9536165"/>
              <a:gd name="connsiteY54" fmla="*/ 157425 h 918773"/>
              <a:gd name="connsiteX55" fmla="*/ 8797135 w 9536165"/>
              <a:gd name="connsiteY55" fmla="*/ 149368 h 918773"/>
              <a:gd name="connsiteX56" fmla="*/ 8873556 w 9536165"/>
              <a:gd name="connsiteY56" fmla="*/ 143149 h 918773"/>
              <a:gd name="connsiteX57" fmla="*/ 9028688 w 9536165"/>
              <a:gd name="connsiteY57" fmla="*/ 91891 h 918773"/>
              <a:gd name="connsiteX58" fmla="*/ 9129164 w 9536165"/>
              <a:gd name="connsiteY58" fmla="*/ 70997 h 918773"/>
              <a:gd name="connsiteX59" fmla="*/ 9287125 w 9536165"/>
              <a:gd name="connsiteY59" fmla="*/ 53082 h 918773"/>
              <a:gd name="connsiteX60" fmla="*/ 9334975 w 9536165"/>
              <a:gd name="connsiteY60" fmla="*/ 45047 h 918773"/>
              <a:gd name="connsiteX61" fmla="*/ 9446517 w 9536165"/>
              <a:gd name="connsiteY61" fmla="*/ 29923 h 918773"/>
              <a:gd name="connsiteX62" fmla="*/ 9507224 w 9536165"/>
              <a:gd name="connsiteY62" fmla="*/ 0 h 918773"/>
              <a:gd name="connsiteX0" fmla="*/ 9507224 w 9536165"/>
              <a:gd name="connsiteY0" fmla="*/ 0 h 918773"/>
              <a:gd name="connsiteX1" fmla="*/ 9536165 w 9536165"/>
              <a:gd name="connsiteY1" fmla="*/ 12 h 918773"/>
              <a:gd name="connsiteX2" fmla="*/ 9536165 w 9536165"/>
              <a:gd name="connsiteY2" fmla="*/ 918356 h 918773"/>
              <a:gd name="connsiteX3" fmla="*/ 32912 w 9536165"/>
              <a:gd name="connsiteY3" fmla="*/ 918356 h 918773"/>
              <a:gd name="connsiteX4" fmla="*/ 31149 w 9536165"/>
              <a:gd name="connsiteY4" fmla="*/ 917763 h 918773"/>
              <a:gd name="connsiteX5" fmla="*/ 18401 w 9536165"/>
              <a:gd name="connsiteY5" fmla="*/ 912471 h 918773"/>
              <a:gd name="connsiteX6" fmla="*/ 297557 w 9536165"/>
              <a:gd name="connsiteY6" fmla="*/ 844528 h 918773"/>
              <a:gd name="connsiteX7" fmla="*/ 606132 w 9536165"/>
              <a:gd name="connsiteY7" fmla="*/ 798195 h 918773"/>
              <a:gd name="connsiteX8" fmla="*/ 771244 w 9536165"/>
              <a:gd name="connsiteY8" fmla="*/ 761173 h 918773"/>
              <a:gd name="connsiteX9" fmla="*/ 874040 w 9536165"/>
              <a:gd name="connsiteY9" fmla="*/ 731068 h 918773"/>
              <a:gd name="connsiteX10" fmla="*/ 919710 w 9536165"/>
              <a:gd name="connsiteY10" fmla="*/ 729045 h 918773"/>
              <a:gd name="connsiteX11" fmla="*/ 949254 w 9536165"/>
              <a:gd name="connsiteY11" fmla="*/ 734046 h 918773"/>
              <a:gd name="connsiteX12" fmla="*/ 1004558 w 9536165"/>
              <a:gd name="connsiteY12" fmla="*/ 713530 h 918773"/>
              <a:gd name="connsiteX13" fmla="*/ 1032060 w 9536165"/>
              <a:gd name="connsiteY13" fmla="*/ 713361 h 918773"/>
              <a:gd name="connsiteX14" fmla="*/ 1161062 w 9536165"/>
              <a:gd name="connsiteY14" fmla="*/ 725374 h 918773"/>
              <a:gd name="connsiteX15" fmla="*/ 1236428 w 9536165"/>
              <a:gd name="connsiteY15" fmla="*/ 713280 h 918773"/>
              <a:gd name="connsiteX16" fmla="*/ 1598996 w 9536165"/>
              <a:gd name="connsiteY16" fmla="*/ 693697 h 918773"/>
              <a:gd name="connsiteX17" fmla="*/ 2072960 w 9536165"/>
              <a:gd name="connsiteY17" fmla="*/ 656648 h 918773"/>
              <a:gd name="connsiteX18" fmla="*/ 2458600 w 9536165"/>
              <a:gd name="connsiteY18" fmla="*/ 593862 h 918773"/>
              <a:gd name="connsiteX19" fmla="*/ 2566137 w 9536165"/>
              <a:gd name="connsiteY19" fmla="*/ 566150 h 918773"/>
              <a:gd name="connsiteX20" fmla="*/ 2712006 w 9536165"/>
              <a:gd name="connsiteY20" fmla="*/ 560029 h 918773"/>
              <a:gd name="connsiteX21" fmla="*/ 2745614 w 9536165"/>
              <a:gd name="connsiteY21" fmla="*/ 550698 h 918773"/>
              <a:gd name="connsiteX22" fmla="*/ 3091943 w 9536165"/>
              <a:gd name="connsiteY22" fmla="*/ 491294 h 918773"/>
              <a:gd name="connsiteX23" fmla="*/ 3240379 w 9536165"/>
              <a:gd name="connsiteY23" fmla="*/ 470559 h 918773"/>
              <a:gd name="connsiteX24" fmla="*/ 3367940 w 9536165"/>
              <a:gd name="connsiteY24" fmla="*/ 432583 h 918773"/>
              <a:gd name="connsiteX25" fmla="*/ 3493658 w 9536165"/>
              <a:gd name="connsiteY25" fmla="*/ 403530 h 918773"/>
              <a:gd name="connsiteX26" fmla="*/ 3669736 w 9536165"/>
              <a:gd name="connsiteY26" fmla="*/ 382756 h 918773"/>
              <a:gd name="connsiteX27" fmla="*/ 3849710 w 9536165"/>
              <a:gd name="connsiteY27" fmla="*/ 368504 h 918773"/>
              <a:gd name="connsiteX28" fmla="*/ 3952111 w 9536165"/>
              <a:gd name="connsiteY28" fmla="*/ 357315 h 918773"/>
              <a:gd name="connsiteX29" fmla="*/ 4285048 w 9536165"/>
              <a:gd name="connsiteY29" fmla="*/ 337887 h 918773"/>
              <a:gd name="connsiteX30" fmla="*/ 4530972 w 9536165"/>
              <a:gd name="connsiteY30" fmla="*/ 319948 h 918773"/>
              <a:gd name="connsiteX31" fmla="*/ 4638975 w 9536165"/>
              <a:gd name="connsiteY31" fmla="*/ 301389 h 918773"/>
              <a:gd name="connsiteX32" fmla="*/ 4793093 w 9536165"/>
              <a:gd name="connsiteY32" fmla="*/ 292981 h 918773"/>
              <a:gd name="connsiteX33" fmla="*/ 4943653 w 9536165"/>
              <a:gd name="connsiteY33" fmla="*/ 280320 h 918773"/>
              <a:gd name="connsiteX34" fmla="*/ 5271304 w 9536165"/>
              <a:gd name="connsiteY34" fmla="*/ 270655 h 918773"/>
              <a:gd name="connsiteX35" fmla="*/ 5376364 w 9536165"/>
              <a:gd name="connsiteY35" fmla="*/ 247248 h 918773"/>
              <a:gd name="connsiteX36" fmla="*/ 5444804 w 9536165"/>
              <a:gd name="connsiteY36" fmla="*/ 235142 h 918773"/>
              <a:gd name="connsiteX37" fmla="*/ 5515469 w 9536165"/>
              <a:gd name="connsiteY37" fmla="*/ 228808 h 918773"/>
              <a:gd name="connsiteX38" fmla="*/ 5801913 w 9536165"/>
              <a:gd name="connsiteY38" fmla="*/ 195207 h 918773"/>
              <a:gd name="connsiteX39" fmla="*/ 6034423 w 9536165"/>
              <a:gd name="connsiteY39" fmla="*/ 175931 h 918773"/>
              <a:gd name="connsiteX40" fmla="*/ 6216704 w 9536165"/>
              <a:gd name="connsiteY40" fmla="*/ 175339 h 918773"/>
              <a:gd name="connsiteX41" fmla="*/ 6299687 w 9536165"/>
              <a:gd name="connsiteY41" fmla="*/ 181626 h 918773"/>
              <a:gd name="connsiteX42" fmla="*/ 6507341 w 9536165"/>
              <a:gd name="connsiteY42" fmla="*/ 167648 h 918773"/>
              <a:gd name="connsiteX43" fmla="*/ 6563008 w 9536165"/>
              <a:gd name="connsiteY43" fmla="*/ 167161 h 918773"/>
              <a:gd name="connsiteX44" fmla="*/ 6754535 w 9536165"/>
              <a:gd name="connsiteY44" fmla="*/ 194165 h 918773"/>
              <a:gd name="connsiteX45" fmla="*/ 6987039 w 9536165"/>
              <a:gd name="connsiteY45" fmla="*/ 207857 h 918773"/>
              <a:gd name="connsiteX46" fmla="*/ 7083529 w 9536165"/>
              <a:gd name="connsiteY46" fmla="*/ 227531 h 918773"/>
              <a:gd name="connsiteX47" fmla="*/ 7376503 w 9536165"/>
              <a:gd name="connsiteY47" fmla="*/ 251740 h 918773"/>
              <a:gd name="connsiteX48" fmla="*/ 7617593 w 9536165"/>
              <a:gd name="connsiteY48" fmla="*/ 266021 h 918773"/>
              <a:gd name="connsiteX49" fmla="*/ 7662719 w 9536165"/>
              <a:gd name="connsiteY49" fmla="*/ 258986 h 918773"/>
              <a:gd name="connsiteX50" fmla="*/ 7984113 w 9536165"/>
              <a:gd name="connsiteY50" fmla="*/ 210829 h 918773"/>
              <a:gd name="connsiteX51" fmla="*/ 8165709 w 9536165"/>
              <a:gd name="connsiteY51" fmla="*/ 205617 h 918773"/>
              <a:gd name="connsiteX52" fmla="*/ 8274341 w 9536165"/>
              <a:gd name="connsiteY52" fmla="*/ 193713 h 918773"/>
              <a:gd name="connsiteX53" fmla="*/ 8633256 w 9536165"/>
              <a:gd name="connsiteY53" fmla="*/ 168247 h 918773"/>
              <a:gd name="connsiteX54" fmla="*/ 8721553 w 9536165"/>
              <a:gd name="connsiteY54" fmla="*/ 157425 h 918773"/>
              <a:gd name="connsiteX55" fmla="*/ 8797135 w 9536165"/>
              <a:gd name="connsiteY55" fmla="*/ 149368 h 918773"/>
              <a:gd name="connsiteX56" fmla="*/ 8873556 w 9536165"/>
              <a:gd name="connsiteY56" fmla="*/ 143149 h 918773"/>
              <a:gd name="connsiteX57" fmla="*/ 9028688 w 9536165"/>
              <a:gd name="connsiteY57" fmla="*/ 91891 h 918773"/>
              <a:gd name="connsiteX58" fmla="*/ 9129164 w 9536165"/>
              <a:gd name="connsiteY58" fmla="*/ 70997 h 918773"/>
              <a:gd name="connsiteX59" fmla="*/ 9287125 w 9536165"/>
              <a:gd name="connsiteY59" fmla="*/ 53082 h 918773"/>
              <a:gd name="connsiteX60" fmla="*/ 9334975 w 9536165"/>
              <a:gd name="connsiteY60" fmla="*/ 45047 h 918773"/>
              <a:gd name="connsiteX61" fmla="*/ 9446517 w 9536165"/>
              <a:gd name="connsiteY61" fmla="*/ 29923 h 918773"/>
              <a:gd name="connsiteX62" fmla="*/ 9507224 w 9536165"/>
              <a:gd name="connsiteY62" fmla="*/ 0 h 918773"/>
              <a:gd name="connsiteX0" fmla="*/ 9507224 w 9536165"/>
              <a:gd name="connsiteY0" fmla="*/ 0 h 918773"/>
              <a:gd name="connsiteX1" fmla="*/ 9536165 w 9536165"/>
              <a:gd name="connsiteY1" fmla="*/ 12 h 918773"/>
              <a:gd name="connsiteX2" fmla="*/ 9536165 w 9536165"/>
              <a:gd name="connsiteY2" fmla="*/ 918356 h 918773"/>
              <a:gd name="connsiteX3" fmla="*/ 32912 w 9536165"/>
              <a:gd name="connsiteY3" fmla="*/ 918356 h 918773"/>
              <a:gd name="connsiteX4" fmla="*/ 31149 w 9536165"/>
              <a:gd name="connsiteY4" fmla="*/ 917763 h 918773"/>
              <a:gd name="connsiteX5" fmla="*/ 18401 w 9536165"/>
              <a:gd name="connsiteY5" fmla="*/ 912471 h 918773"/>
              <a:gd name="connsiteX6" fmla="*/ 297557 w 9536165"/>
              <a:gd name="connsiteY6" fmla="*/ 844528 h 918773"/>
              <a:gd name="connsiteX7" fmla="*/ 606132 w 9536165"/>
              <a:gd name="connsiteY7" fmla="*/ 798195 h 918773"/>
              <a:gd name="connsiteX8" fmla="*/ 771244 w 9536165"/>
              <a:gd name="connsiteY8" fmla="*/ 761173 h 918773"/>
              <a:gd name="connsiteX9" fmla="*/ 874040 w 9536165"/>
              <a:gd name="connsiteY9" fmla="*/ 731068 h 918773"/>
              <a:gd name="connsiteX10" fmla="*/ 919710 w 9536165"/>
              <a:gd name="connsiteY10" fmla="*/ 729045 h 918773"/>
              <a:gd name="connsiteX11" fmla="*/ 949254 w 9536165"/>
              <a:gd name="connsiteY11" fmla="*/ 734046 h 918773"/>
              <a:gd name="connsiteX12" fmla="*/ 1004558 w 9536165"/>
              <a:gd name="connsiteY12" fmla="*/ 713530 h 918773"/>
              <a:gd name="connsiteX13" fmla="*/ 1032060 w 9536165"/>
              <a:gd name="connsiteY13" fmla="*/ 713361 h 918773"/>
              <a:gd name="connsiteX14" fmla="*/ 1161062 w 9536165"/>
              <a:gd name="connsiteY14" fmla="*/ 725374 h 918773"/>
              <a:gd name="connsiteX15" fmla="*/ 1236428 w 9536165"/>
              <a:gd name="connsiteY15" fmla="*/ 713280 h 918773"/>
              <a:gd name="connsiteX16" fmla="*/ 1598996 w 9536165"/>
              <a:gd name="connsiteY16" fmla="*/ 693697 h 918773"/>
              <a:gd name="connsiteX17" fmla="*/ 2072960 w 9536165"/>
              <a:gd name="connsiteY17" fmla="*/ 643555 h 918773"/>
              <a:gd name="connsiteX18" fmla="*/ 2458600 w 9536165"/>
              <a:gd name="connsiteY18" fmla="*/ 593862 h 918773"/>
              <a:gd name="connsiteX19" fmla="*/ 2566137 w 9536165"/>
              <a:gd name="connsiteY19" fmla="*/ 566150 h 918773"/>
              <a:gd name="connsiteX20" fmla="*/ 2712006 w 9536165"/>
              <a:gd name="connsiteY20" fmla="*/ 560029 h 918773"/>
              <a:gd name="connsiteX21" fmla="*/ 2745614 w 9536165"/>
              <a:gd name="connsiteY21" fmla="*/ 550698 h 918773"/>
              <a:gd name="connsiteX22" fmla="*/ 3091943 w 9536165"/>
              <a:gd name="connsiteY22" fmla="*/ 491294 h 918773"/>
              <a:gd name="connsiteX23" fmla="*/ 3240379 w 9536165"/>
              <a:gd name="connsiteY23" fmla="*/ 470559 h 918773"/>
              <a:gd name="connsiteX24" fmla="*/ 3367940 w 9536165"/>
              <a:gd name="connsiteY24" fmla="*/ 432583 h 918773"/>
              <a:gd name="connsiteX25" fmla="*/ 3493658 w 9536165"/>
              <a:gd name="connsiteY25" fmla="*/ 403530 h 918773"/>
              <a:gd name="connsiteX26" fmla="*/ 3669736 w 9536165"/>
              <a:gd name="connsiteY26" fmla="*/ 382756 h 918773"/>
              <a:gd name="connsiteX27" fmla="*/ 3849710 w 9536165"/>
              <a:gd name="connsiteY27" fmla="*/ 368504 h 918773"/>
              <a:gd name="connsiteX28" fmla="*/ 3952111 w 9536165"/>
              <a:gd name="connsiteY28" fmla="*/ 357315 h 918773"/>
              <a:gd name="connsiteX29" fmla="*/ 4285048 w 9536165"/>
              <a:gd name="connsiteY29" fmla="*/ 337887 h 918773"/>
              <a:gd name="connsiteX30" fmla="*/ 4530972 w 9536165"/>
              <a:gd name="connsiteY30" fmla="*/ 319948 h 918773"/>
              <a:gd name="connsiteX31" fmla="*/ 4638975 w 9536165"/>
              <a:gd name="connsiteY31" fmla="*/ 301389 h 918773"/>
              <a:gd name="connsiteX32" fmla="*/ 4793093 w 9536165"/>
              <a:gd name="connsiteY32" fmla="*/ 292981 h 918773"/>
              <a:gd name="connsiteX33" fmla="*/ 4943653 w 9536165"/>
              <a:gd name="connsiteY33" fmla="*/ 280320 h 918773"/>
              <a:gd name="connsiteX34" fmla="*/ 5271304 w 9536165"/>
              <a:gd name="connsiteY34" fmla="*/ 270655 h 918773"/>
              <a:gd name="connsiteX35" fmla="*/ 5376364 w 9536165"/>
              <a:gd name="connsiteY35" fmla="*/ 247248 h 918773"/>
              <a:gd name="connsiteX36" fmla="*/ 5444804 w 9536165"/>
              <a:gd name="connsiteY36" fmla="*/ 235142 h 918773"/>
              <a:gd name="connsiteX37" fmla="*/ 5515469 w 9536165"/>
              <a:gd name="connsiteY37" fmla="*/ 228808 h 918773"/>
              <a:gd name="connsiteX38" fmla="*/ 5801913 w 9536165"/>
              <a:gd name="connsiteY38" fmla="*/ 195207 h 918773"/>
              <a:gd name="connsiteX39" fmla="*/ 6034423 w 9536165"/>
              <a:gd name="connsiteY39" fmla="*/ 175931 h 918773"/>
              <a:gd name="connsiteX40" fmla="*/ 6216704 w 9536165"/>
              <a:gd name="connsiteY40" fmla="*/ 175339 h 918773"/>
              <a:gd name="connsiteX41" fmla="*/ 6299687 w 9536165"/>
              <a:gd name="connsiteY41" fmla="*/ 181626 h 918773"/>
              <a:gd name="connsiteX42" fmla="*/ 6507341 w 9536165"/>
              <a:gd name="connsiteY42" fmla="*/ 167648 h 918773"/>
              <a:gd name="connsiteX43" fmla="*/ 6563008 w 9536165"/>
              <a:gd name="connsiteY43" fmla="*/ 167161 h 918773"/>
              <a:gd name="connsiteX44" fmla="*/ 6754535 w 9536165"/>
              <a:gd name="connsiteY44" fmla="*/ 194165 h 918773"/>
              <a:gd name="connsiteX45" fmla="*/ 6987039 w 9536165"/>
              <a:gd name="connsiteY45" fmla="*/ 207857 h 918773"/>
              <a:gd name="connsiteX46" fmla="*/ 7083529 w 9536165"/>
              <a:gd name="connsiteY46" fmla="*/ 227531 h 918773"/>
              <a:gd name="connsiteX47" fmla="*/ 7376503 w 9536165"/>
              <a:gd name="connsiteY47" fmla="*/ 251740 h 918773"/>
              <a:gd name="connsiteX48" fmla="*/ 7617593 w 9536165"/>
              <a:gd name="connsiteY48" fmla="*/ 266021 h 918773"/>
              <a:gd name="connsiteX49" fmla="*/ 7662719 w 9536165"/>
              <a:gd name="connsiteY49" fmla="*/ 258986 h 918773"/>
              <a:gd name="connsiteX50" fmla="*/ 7984113 w 9536165"/>
              <a:gd name="connsiteY50" fmla="*/ 210829 h 918773"/>
              <a:gd name="connsiteX51" fmla="*/ 8165709 w 9536165"/>
              <a:gd name="connsiteY51" fmla="*/ 205617 h 918773"/>
              <a:gd name="connsiteX52" fmla="*/ 8274341 w 9536165"/>
              <a:gd name="connsiteY52" fmla="*/ 193713 h 918773"/>
              <a:gd name="connsiteX53" fmla="*/ 8633256 w 9536165"/>
              <a:gd name="connsiteY53" fmla="*/ 168247 h 918773"/>
              <a:gd name="connsiteX54" fmla="*/ 8721553 w 9536165"/>
              <a:gd name="connsiteY54" fmla="*/ 157425 h 918773"/>
              <a:gd name="connsiteX55" fmla="*/ 8797135 w 9536165"/>
              <a:gd name="connsiteY55" fmla="*/ 149368 h 918773"/>
              <a:gd name="connsiteX56" fmla="*/ 8873556 w 9536165"/>
              <a:gd name="connsiteY56" fmla="*/ 143149 h 918773"/>
              <a:gd name="connsiteX57" fmla="*/ 9028688 w 9536165"/>
              <a:gd name="connsiteY57" fmla="*/ 91891 h 918773"/>
              <a:gd name="connsiteX58" fmla="*/ 9129164 w 9536165"/>
              <a:gd name="connsiteY58" fmla="*/ 70997 h 918773"/>
              <a:gd name="connsiteX59" fmla="*/ 9287125 w 9536165"/>
              <a:gd name="connsiteY59" fmla="*/ 53082 h 918773"/>
              <a:gd name="connsiteX60" fmla="*/ 9334975 w 9536165"/>
              <a:gd name="connsiteY60" fmla="*/ 45047 h 918773"/>
              <a:gd name="connsiteX61" fmla="*/ 9446517 w 9536165"/>
              <a:gd name="connsiteY61" fmla="*/ 29923 h 918773"/>
              <a:gd name="connsiteX62" fmla="*/ 9507224 w 9536165"/>
              <a:gd name="connsiteY62" fmla="*/ 0 h 918773"/>
              <a:gd name="connsiteX0" fmla="*/ 9507224 w 9536165"/>
              <a:gd name="connsiteY0" fmla="*/ 0 h 918773"/>
              <a:gd name="connsiteX1" fmla="*/ 9536165 w 9536165"/>
              <a:gd name="connsiteY1" fmla="*/ 12 h 918773"/>
              <a:gd name="connsiteX2" fmla="*/ 9536165 w 9536165"/>
              <a:gd name="connsiteY2" fmla="*/ 918356 h 918773"/>
              <a:gd name="connsiteX3" fmla="*/ 32912 w 9536165"/>
              <a:gd name="connsiteY3" fmla="*/ 918356 h 918773"/>
              <a:gd name="connsiteX4" fmla="*/ 31149 w 9536165"/>
              <a:gd name="connsiteY4" fmla="*/ 917763 h 918773"/>
              <a:gd name="connsiteX5" fmla="*/ 18401 w 9536165"/>
              <a:gd name="connsiteY5" fmla="*/ 912471 h 918773"/>
              <a:gd name="connsiteX6" fmla="*/ 297557 w 9536165"/>
              <a:gd name="connsiteY6" fmla="*/ 844528 h 918773"/>
              <a:gd name="connsiteX7" fmla="*/ 606132 w 9536165"/>
              <a:gd name="connsiteY7" fmla="*/ 798195 h 918773"/>
              <a:gd name="connsiteX8" fmla="*/ 771244 w 9536165"/>
              <a:gd name="connsiteY8" fmla="*/ 761173 h 918773"/>
              <a:gd name="connsiteX9" fmla="*/ 874040 w 9536165"/>
              <a:gd name="connsiteY9" fmla="*/ 731068 h 918773"/>
              <a:gd name="connsiteX10" fmla="*/ 919710 w 9536165"/>
              <a:gd name="connsiteY10" fmla="*/ 729045 h 918773"/>
              <a:gd name="connsiteX11" fmla="*/ 949254 w 9536165"/>
              <a:gd name="connsiteY11" fmla="*/ 734046 h 918773"/>
              <a:gd name="connsiteX12" fmla="*/ 1004558 w 9536165"/>
              <a:gd name="connsiteY12" fmla="*/ 713530 h 918773"/>
              <a:gd name="connsiteX13" fmla="*/ 1032060 w 9536165"/>
              <a:gd name="connsiteY13" fmla="*/ 713361 h 918773"/>
              <a:gd name="connsiteX14" fmla="*/ 1161062 w 9536165"/>
              <a:gd name="connsiteY14" fmla="*/ 725374 h 918773"/>
              <a:gd name="connsiteX15" fmla="*/ 1236428 w 9536165"/>
              <a:gd name="connsiteY15" fmla="*/ 713280 h 918773"/>
              <a:gd name="connsiteX16" fmla="*/ 1598996 w 9536165"/>
              <a:gd name="connsiteY16" fmla="*/ 693697 h 918773"/>
              <a:gd name="connsiteX17" fmla="*/ 2072960 w 9536165"/>
              <a:gd name="connsiteY17" fmla="*/ 643555 h 918773"/>
              <a:gd name="connsiteX18" fmla="*/ 2458600 w 9536165"/>
              <a:gd name="connsiteY18" fmla="*/ 593862 h 918773"/>
              <a:gd name="connsiteX19" fmla="*/ 2566137 w 9536165"/>
              <a:gd name="connsiteY19" fmla="*/ 566150 h 918773"/>
              <a:gd name="connsiteX20" fmla="*/ 2712006 w 9536165"/>
              <a:gd name="connsiteY20" fmla="*/ 560029 h 918773"/>
              <a:gd name="connsiteX21" fmla="*/ 2745614 w 9536165"/>
              <a:gd name="connsiteY21" fmla="*/ 550698 h 918773"/>
              <a:gd name="connsiteX22" fmla="*/ 3091943 w 9536165"/>
              <a:gd name="connsiteY22" fmla="*/ 491294 h 918773"/>
              <a:gd name="connsiteX23" fmla="*/ 3240379 w 9536165"/>
              <a:gd name="connsiteY23" fmla="*/ 470559 h 918773"/>
              <a:gd name="connsiteX24" fmla="*/ 3367940 w 9536165"/>
              <a:gd name="connsiteY24" fmla="*/ 432583 h 918773"/>
              <a:gd name="connsiteX25" fmla="*/ 3493658 w 9536165"/>
              <a:gd name="connsiteY25" fmla="*/ 403530 h 918773"/>
              <a:gd name="connsiteX26" fmla="*/ 3669736 w 9536165"/>
              <a:gd name="connsiteY26" fmla="*/ 382756 h 918773"/>
              <a:gd name="connsiteX27" fmla="*/ 3849710 w 9536165"/>
              <a:gd name="connsiteY27" fmla="*/ 368504 h 918773"/>
              <a:gd name="connsiteX28" fmla="*/ 3952111 w 9536165"/>
              <a:gd name="connsiteY28" fmla="*/ 357315 h 918773"/>
              <a:gd name="connsiteX29" fmla="*/ 4285048 w 9536165"/>
              <a:gd name="connsiteY29" fmla="*/ 337887 h 918773"/>
              <a:gd name="connsiteX30" fmla="*/ 4530972 w 9536165"/>
              <a:gd name="connsiteY30" fmla="*/ 319948 h 918773"/>
              <a:gd name="connsiteX31" fmla="*/ 4638975 w 9536165"/>
              <a:gd name="connsiteY31" fmla="*/ 301389 h 918773"/>
              <a:gd name="connsiteX32" fmla="*/ 4793093 w 9536165"/>
              <a:gd name="connsiteY32" fmla="*/ 292981 h 918773"/>
              <a:gd name="connsiteX33" fmla="*/ 4943653 w 9536165"/>
              <a:gd name="connsiteY33" fmla="*/ 280320 h 918773"/>
              <a:gd name="connsiteX34" fmla="*/ 5271304 w 9536165"/>
              <a:gd name="connsiteY34" fmla="*/ 270655 h 918773"/>
              <a:gd name="connsiteX35" fmla="*/ 5376364 w 9536165"/>
              <a:gd name="connsiteY35" fmla="*/ 247248 h 918773"/>
              <a:gd name="connsiteX36" fmla="*/ 5444804 w 9536165"/>
              <a:gd name="connsiteY36" fmla="*/ 235142 h 918773"/>
              <a:gd name="connsiteX37" fmla="*/ 5515469 w 9536165"/>
              <a:gd name="connsiteY37" fmla="*/ 228808 h 918773"/>
              <a:gd name="connsiteX38" fmla="*/ 5801913 w 9536165"/>
              <a:gd name="connsiteY38" fmla="*/ 195207 h 918773"/>
              <a:gd name="connsiteX39" fmla="*/ 6034423 w 9536165"/>
              <a:gd name="connsiteY39" fmla="*/ 175931 h 918773"/>
              <a:gd name="connsiteX40" fmla="*/ 6216704 w 9536165"/>
              <a:gd name="connsiteY40" fmla="*/ 175339 h 918773"/>
              <a:gd name="connsiteX41" fmla="*/ 6299687 w 9536165"/>
              <a:gd name="connsiteY41" fmla="*/ 181626 h 918773"/>
              <a:gd name="connsiteX42" fmla="*/ 6452173 w 9536165"/>
              <a:gd name="connsiteY42" fmla="*/ 178123 h 918773"/>
              <a:gd name="connsiteX43" fmla="*/ 6563008 w 9536165"/>
              <a:gd name="connsiteY43" fmla="*/ 167161 h 918773"/>
              <a:gd name="connsiteX44" fmla="*/ 6754535 w 9536165"/>
              <a:gd name="connsiteY44" fmla="*/ 194165 h 918773"/>
              <a:gd name="connsiteX45" fmla="*/ 6987039 w 9536165"/>
              <a:gd name="connsiteY45" fmla="*/ 207857 h 918773"/>
              <a:gd name="connsiteX46" fmla="*/ 7083529 w 9536165"/>
              <a:gd name="connsiteY46" fmla="*/ 227531 h 918773"/>
              <a:gd name="connsiteX47" fmla="*/ 7376503 w 9536165"/>
              <a:gd name="connsiteY47" fmla="*/ 251740 h 918773"/>
              <a:gd name="connsiteX48" fmla="*/ 7617593 w 9536165"/>
              <a:gd name="connsiteY48" fmla="*/ 266021 h 918773"/>
              <a:gd name="connsiteX49" fmla="*/ 7662719 w 9536165"/>
              <a:gd name="connsiteY49" fmla="*/ 258986 h 918773"/>
              <a:gd name="connsiteX50" fmla="*/ 7984113 w 9536165"/>
              <a:gd name="connsiteY50" fmla="*/ 210829 h 918773"/>
              <a:gd name="connsiteX51" fmla="*/ 8165709 w 9536165"/>
              <a:gd name="connsiteY51" fmla="*/ 205617 h 918773"/>
              <a:gd name="connsiteX52" fmla="*/ 8274341 w 9536165"/>
              <a:gd name="connsiteY52" fmla="*/ 193713 h 918773"/>
              <a:gd name="connsiteX53" fmla="*/ 8633256 w 9536165"/>
              <a:gd name="connsiteY53" fmla="*/ 168247 h 918773"/>
              <a:gd name="connsiteX54" fmla="*/ 8721553 w 9536165"/>
              <a:gd name="connsiteY54" fmla="*/ 157425 h 918773"/>
              <a:gd name="connsiteX55" fmla="*/ 8797135 w 9536165"/>
              <a:gd name="connsiteY55" fmla="*/ 149368 h 918773"/>
              <a:gd name="connsiteX56" fmla="*/ 8873556 w 9536165"/>
              <a:gd name="connsiteY56" fmla="*/ 143149 h 918773"/>
              <a:gd name="connsiteX57" fmla="*/ 9028688 w 9536165"/>
              <a:gd name="connsiteY57" fmla="*/ 91891 h 918773"/>
              <a:gd name="connsiteX58" fmla="*/ 9129164 w 9536165"/>
              <a:gd name="connsiteY58" fmla="*/ 70997 h 918773"/>
              <a:gd name="connsiteX59" fmla="*/ 9287125 w 9536165"/>
              <a:gd name="connsiteY59" fmla="*/ 53082 h 918773"/>
              <a:gd name="connsiteX60" fmla="*/ 9334975 w 9536165"/>
              <a:gd name="connsiteY60" fmla="*/ 45047 h 918773"/>
              <a:gd name="connsiteX61" fmla="*/ 9446517 w 9536165"/>
              <a:gd name="connsiteY61" fmla="*/ 29923 h 918773"/>
              <a:gd name="connsiteX62" fmla="*/ 9507224 w 9536165"/>
              <a:gd name="connsiteY62" fmla="*/ 0 h 918773"/>
              <a:gd name="connsiteX0" fmla="*/ 9507224 w 9536165"/>
              <a:gd name="connsiteY0" fmla="*/ 0 h 918773"/>
              <a:gd name="connsiteX1" fmla="*/ 9536165 w 9536165"/>
              <a:gd name="connsiteY1" fmla="*/ 12 h 918773"/>
              <a:gd name="connsiteX2" fmla="*/ 9536165 w 9536165"/>
              <a:gd name="connsiteY2" fmla="*/ 918356 h 918773"/>
              <a:gd name="connsiteX3" fmla="*/ 32912 w 9536165"/>
              <a:gd name="connsiteY3" fmla="*/ 918356 h 918773"/>
              <a:gd name="connsiteX4" fmla="*/ 31149 w 9536165"/>
              <a:gd name="connsiteY4" fmla="*/ 917763 h 918773"/>
              <a:gd name="connsiteX5" fmla="*/ 18401 w 9536165"/>
              <a:gd name="connsiteY5" fmla="*/ 912471 h 918773"/>
              <a:gd name="connsiteX6" fmla="*/ 297557 w 9536165"/>
              <a:gd name="connsiteY6" fmla="*/ 844528 h 918773"/>
              <a:gd name="connsiteX7" fmla="*/ 606132 w 9536165"/>
              <a:gd name="connsiteY7" fmla="*/ 798195 h 918773"/>
              <a:gd name="connsiteX8" fmla="*/ 771244 w 9536165"/>
              <a:gd name="connsiteY8" fmla="*/ 761173 h 918773"/>
              <a:gd name="connsiteX9" fmla="*/ 874040 w 9536165"/>
              <a:gd name="connsiteY9" fmla="*/ 731068 h 918773"/>
              <a:gd name="connsiteX10" fmla="*/ 919710 w 9536165"/>
              <a:gd name="connsiteY10" fmla="*/ 729045 h 918773"/>
              <a:gd name="connsiteX11" fmla="*/ 949254 w 9536165"/>
              <a:gd name="connsiteY11" fmla="*/ 734046 h 918773"/>
              <a:gd name="connsiteX12" fmla="*/ 1004558 w 9536165"/>
              <a:gd name="connsiteY12" fmla="*/ 713530 h 918773"/>
              <a:gd name="connsiteX13" fmla="*/ 1032060 w 9536165"/>
              <a:gd name="connsiteY13" fmla="*/ 713361 h 918773"/>
              <a:gd name="connsiteX14" fmla="*/ 1161062 w 9536165"/>
              <a:gd name="connsiteY14" fmla="*/ 725374 h 918773"/>
              <a:gd name="connsiteX15" fmla="*/ 1236428 w 9536165"/>
              <a:gd name="connsiteY15" fmla="*/ 713280 h 918773"/>
              <a:gd name="connsiteX16" fmla="*/ 1598996 w 9536165"/>
              <a:gd name="connsiteY16" fmla="*/ 693697 h 918773"/>
              <a:gd name="connsiteX17" fmla="*/ 2072960 w 9536165"/>
              <a:gd name="connsiteY17" fmla="*/ 643555 h 918773"/>
              <a:gd name="connsiteX18" fmla="*/ 2458600 w 9536165"/>
              <a:gd name="connsiteY18" fmla="*/ 593862 h 918773"/>
              <a:gd name="connsiteX19" fmla="*/ 2566137 w 9536165"/>
              <a:gd name="connsiteY19" fmla="*/ 566150 h 918773"/>
              <a:gd name="connsiteX20" fmla="*/ 2712006 w 9536165"/>
              <a:gd name="connsiteY20" fmla="*/ 560029 h 918773"/>
              <a:gd name="connsiteX21" fmla="*/ 2745614 w 9536165"/>
              <a:gd name="connsiteY21" fmla="*/ 550698 h 918773"/>
              <a:gd name="connsiteX22" fmla="*/ 3091943 w 9536165"/>
              <a:gd name="connsiteY22" fmla="*/ 491294 h 918773"/>
              <a:gd name="connsiteX23" fmla="*/ 3240379 w 9536165"/>
              <a:gd name="connsiteY23" fmla="*/ 470559 h 918773"/>
              <a:gd name="connsiteX24" fmla="*/ 3367940 w 9536165"/>
              <a:gd name="connsiteY24" fmla="*/ 432583 h 918773"/>
              <a:gd name="connsiteX25" fmla="*/ 3493658 w 9536165"/>
              <a:gd name="connsiteY25" fmla="*/ 403530 h 918773"/>
              <a:gd name="connsiteX26" fmla="*/ 3669736 w 9536165"/>
              <a:gd name="connsiteY26" fmla="*/ 382756 h 918773"/>
              <a:gd name="connsiteX27" fmla="*/ 3849710 w 9536165"/>
              <a:gd name="connsiteY27" fmla="*/ 368504 h 918773"/>
              <a:gd name="connsiteX28" fmla="*/ 3952111 w 9536165"/>
              <a:gd name="connsiteY28" fmla="*/ 357315 h 918773"/>
              <a:gd name="connsiteX29" fmla="*/ 4285048 w 9536165"/>
              <a:gd name="connsiteY29" fmla="*/ 337887 h 918773"/>
              <a:gd name="connsiteX30" fmla="*/ 4530972 w 9536165"/>
              <a:gd name="connsiteY30" fmla="*/ 319948 h 918773"/>
              <a:gd name="connsiteX31" fmla="*/ 4638975 w 9536165"/>
              <a:gd name="connsiteY31" fmla="*/ 301389 h 918773"/>
              <a:gd name="connsiteX32" fmla="*/ 4793093 w 9536165"/>
              <a:gd name="connsiteY32" fmla="*/ 292981 h 918773"/>
              <a:gd name="connsiteX33" fmla="*/ 4943653 w 9536165"/>
              <a:gd name="connsiteY33" fmla="*/ 280320 h 918773"/>
              <a:gd name="connsiteX34" fmla="*/ 5271304 w 9536165"/>
              <a:gd name="connsiteY34" fmla="*/ 270655 h 918773"/>
              <a:gd name="connsiteX35" fmla="*/ 5376364 w 9536165"/>
              <a:gd name="connsiteY35" fmla="*/ 247248 h 918773"/>
              <a:gd name="connsiteX36" fmla="*/ 5444804 w 9536165"/>
              <a:gd name="connsiteY36" fmla="*/ 235142 h 918773"/>
              <a:gd name="connsiteX37" fmla="*/ 5515469 w 9536165"/>
              <a:gd name="connsiteY37" fmla="*/ 228808 h 918773"/>
              <a:gd name="connsiteX38" fmla="*/ 5801913 w 9536165"/>
              <a:gd name="connsiteY38" fmla="*/ 195207 h 918773"/>
              <a:gd name="connsiteX39" fmla="*/ 6034423 w 9536165"/>
              <a:gd name="connsiteY39" fmla="*/ 175931 h 918773"/>
              <a:gd name="connsiteX40" fmla="*/ 6216704 w 9536165"/>
              <a:gd name="connsiteY40" fmla="*/ 175339 h 918773"/>
              <a:gd name="connsiteX41" fmla="*/ 6299687 w 9536165"/>
              <a:gd name="connsiteY41" fmla="*/ 181626 h 918773"/>
              <a:gd name="connsiteX42" fmla="*/ 6452173 w 9536165"/>
              <a:gd name="connsiteY42" fmla="*/ 178123 h 918773"/>
              <a:gd name="connsiteX43" fmla="*/ 6596957 w 9536165"/>
              <a:gd name="connsiteY43" fmla="*/ 185491 h 918773"/>
              <a:gd name="connsiteX44" fmla="*/ 6754535 w 9536165"/>
              <a:gd name="connsiteY44" fmla="*/ 194165 h 918773"/>
              <a:gd name="connsiteX45" fmla="*/ 6987039 w 9536165"/>
              <a:gd name="connsiteY45" fmla="*/ 207857 h 918773"/>
              <a:gd name="connsiteX46" fmla="*/ 7083529 w 9536165"/>
              <a:gd name="connsiteY46" fmla="*/ 227531 h 918773"/>
              <a:gd name="connsiteX47" fmla="*/ 7376503 w 9536165"/>
              <a:gd name="connsiteY47" fmla="*/ 251740 h 918773"/>
              <a:gd name="connsiteX48" fmla="*/ 7617593 w 9536165"/>
              <a:gd name="connsiteY48" fmla="*/ 266021 h 918773"/>
              <a:gd name="connsiteX49" fmla="*/ 7662719 w 9536165"/>
              <a:gd name="connsiteY49" fmla="*/ 258986 h 918773"/>
              <a:gd name="connsiteX50" fmla="*/ 7984113 w 9536165"/>
              <a:gd name="connsiteY50" fmla="*/ 210829 h 918773"/>
              <a:gd name="connsiteX51" fmla="*/ 8165709 w 9536165"/>
              <a:gd name="connsiteY51" fmla="*/ 205617 h 918773"/>
              <a:gd name="connsiteX52" fmla="*/ 8274341 w 9536165"/>
              <a:gd name="connsiteY52" fmla="*/ 193713 h 918773"/>
              <a:gd name="connsiteX53" fmla="*/ 8633256 w 9536165"/>
              <a:gd name="connsiteY53" fmla="*/ 168247 h 918773"/>
              <a:gd name="connsiteX54" fmla="*/ 8721553 w 9536165"/>
              <a:gd name="connsiteY54" fmla="*/ 157425 h 918773"/>
              <a:gd name="connsiteX55" fmla="*/ 8797135 w 9536165"/>
              <a:gd name="connsiteY55" fmla="*/ 149368 h 918773"/>
              <a:gd name="connsiteX56" fmla="*/ 8873556 w 9536165"/>
              <a:gd name="connsiteY56" fmla="*/ 143149 h 918773"/>
              <a:gd name="connsiteX57" fmla="*/ 9028688 w 9536165"/>
              <a:gd name="connsiteY57" fmla="*/ 91891 h 918773"/>
              <a:gd name="connsiteX58" fmla="*/ 9129164 w 9536165"/>
              <a:gd name="connsiteY58" fmla="*/ 70997 h 918773"/>
              <a:gd name="connsiteX59" fmla="*/ 9287125 w 9536165"/>
              <a:gd name="connsiteY59" fmla="*/ 53082 h 918773"/>
              <a:gd name="connsiteX60" fmla="*/ 9334975 w 9536165"/>
              <a:gd name="connsiteY60" fmla="*/ 45047 h 918773"/>
              <a:gd name="connsiteX61" fmla="*/ 9446517 w 9536165"/>
              <a:gd name="connsiteY61" fmla="*/ 29923 h 918773"/>
              <a:gd name="connsiteX62" fmla="*/ 9507224 w 9536165"/>
              <a:gd name="connsiteY62" fmla="*/ 0 h 918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9536165" h="918773">
                <a:moveTo>
                  <a:pt x="9507224" y="0"/>
                </a:moveTo>
                <a:cubicBezTo>
                  <a:pt x="9507224" y="4"/>
                  <a:pt x="9536165" y="8"/>
                  <a:pt x="9536165" y="12"/>
                </a:cubicBezTo>
                <a:lnTo>
                  <a:pt x="9536165" y="918356"/>
                </a:lnTo>
                <a:lnTo>
                  <a:pt x="32912" y="918356"/>
                </a:lnTo>
                <a:lnTo>
                  <a:pt x="31149" y="917763"/>
                </a:lnTo>
                <a:cubicBezTo>
                  <a:pt x="22840" y="914864"/>
                  <a:pt x="-26000" y="924677"/>
                  <a:pt x="18401" y="912471"/>
                </a:cubicBezTo>
                <a:cubicBezTo>
                  <a:pt x="62802" y="900265"/>
                  <a:pt x="187716" y="897149"/>
                  <a:pt x="297557" y="844528"/>
                </a:cubicBezTo>
                <a:cubicBezTo>
                  <a:pt x="326535" y="843386"/>
                  <a:pt x="481670" y="797521"/>
                  <a:pt x="606132" y="798195"/>
                </a:cubicBezTo>
                <a:cubicBezTo>
                  <a:pt x="690128" y="782014"/>
                  <a:pt x="727557" y="774541"/>
                  <a:pt x="771244" y="761173"/>
                </a:cubicBezTo>
                <a:cubicBezTo>
                  <a:pt x="771451" y="760438"/>
                  <a:pt x="873832" y="731802"/>
                  <a:pt x="874040" y="731068"/>
                </a:cubicBezTo>
                <a:lnTo>
                  <a:pt x="919710" y="729045"/>
                </a:lnTo>
                <a:lnTo>
                  <a:pt x="949254" y="734046"/>
                </a:lnTo>
                <a:lnTo>
                  <a:pt x="1004558" y="713530"/>
                </a:lnTo>
                <a:lnTo>
                  <a:pt x="1032060" y="713361"/>
                </a:lnTo>
                <a:lnTo>
                  <a:pt x="1161062" y="725374"/>
                </a:lnTo>
                <a:cubicBezTo>
                  <a:pt x="1180242" y="741488"/>
                  <a:pt x="1211306" y="730741"/>
                  <a:pt x="1236428" y="713280"/>
                </a:cubicBezTo>
                <a:cubicBezTo>
                  <a:pt x="1306445" y="728145"/>
                  <a:pt x="1459574" y="705318"/>
                  <a:pt x="1598996" y="693697"/>
                </a:cubicBezTo>
                <a:cubicBezTo>
                  <a:pt x="1738418" y="682076"/>
                  <a:pt x="1971637" y="673234"/>
                  <a:pt x="2072960" y="643555"/>
                </a:cubicBezTo>
                <a:cubicBezTo>
                  <a:pt x="2216227" y="626916"/>
                  <a:pt x="2260521" y="602231"/>
                  <a:pt x="2458600" y="593862"/>
                </a:cubicBezTo>
                <a:cubicBezTo>
                  <a:pt x="2516362" y="570795"/>
                  <a:pt x="2506122" y="582373"/>
                  <a:pt x="2566137" y="566150"/>
                </a:cubicBezTo>
                <a:cubicBezTo>
                  <a:pt x="2608371" y="560511"/>
                  <a:pt x="2682093" y="562604"/>
                  <a:pt x="2712006" y="560029"/>
                </a:cubicBezTo>
                <a:lnTo>
                  <a:pt x="2745614" y="550698"/>
                </a:lnTo>
                <a:cubicBezTo>
                  <a:pt x="2867000" y="554400"/>
                  <a:pt x="2976500" y="511095"/>
                  <a:pt x="3091943" y="491294"/>
                </a:cubicBezTo>
                <a:cubicBezTo>
                  <a:pt x="3125180" y="496624"/>
                  <a:pt x="3224093" y="487718"/>
                  <a:pt x="3240379" y="470559"/>
                </a:cubicBezTo>
                <a:cubicBezTo>
                  <a:pt x="3286379" y="460774"/>
                  <a:pt x="3325020" y="445937"/>
                  <a:pt x="3367940" y="432583"/>
                </a:cubicBezTo>
                <a:cubicBezTo>
                  <a:pt x="3414154" y="408723"/>
                  <a:pt x="3427186" y="437201"/>
                  <a:pt x="3493658" y="403530"/>
                </a:cubicBezTo>
                <a:cubicBezTo>
                  <a:pt x="3543093" y="408416"/>
                  <a:pt x="3576653" y="395584"/>
                  <a:pt x="3669736" y="382756"/>
                </a:cubicBezTo>
                <a:cubicBezTo>
                  <a:pt x="3730493" y="377791"/>
                  <a:pt x="3802648" y="369253"/>
                  <a:pt x="3849710" y="368504"/>
                </a:cubicBezTo>
                <a:cubicBezTo>
                  <a:pt x="3880340" y="366277"/>
                  <a:pt x="3912732" y="355381"/>
                  <a:pt x="3952111" y="357315"/>
                </a:cubicBezTo>
                <a:cubicBezTo>
                  <a:pt x="4088821" y="389944"/>
                  <a:pt x="4182475" y="339623"/>
                  <a:pt x="4285048" y="337887"/>
                </a:cubicBezTo>
                <a:cubicBezTo>
                  <a:pt x="4381525" y="331659"/>
                  <a:pt x="4437035" y="331705"/>
                  <a:pt x="4530972" y="319948"/>
                </a:cubicBezTo>
                <a:cubicBezTo>
                  <a:pt x="4588319" y="315138"/>
                  <a:pt x="4580320" y="325856"/>
                  <a:pt x="4638975" y="301389"/>
                </a:cubicBezTo>
                <a:cubicBezTo>
                  <a:pt x="4684076" y="289475"/>
                  <a:pt x="4744435" y="300857"/>
                  <a:pt x="4793093" y="292981"/>
                </a:cubicBezTo>
                <a:cubicBezTo>
                  <a:pt x="4831113" y="288122"/>
                  <a:pt x="4863128" y="293978"/>
                  <a:pt x="4943653" y="280320"/>
                </a:cubicBezTo>
                <a:cubicBezTo>
                  <a:pt x="5021940" y="284019"/>
                  <a:pt x="5196357" y="283488"/>
                  <a:pt x="5271304" y="270655"/>
                </a:cubicBezTo>
                <a:cubicBezTo>
                  <a:pt x="5307148" y="241872"/>
                  <a:pt x="5305313" y="287921"/>
                  <a:pt x="5376364" y="247248"/>
                </a:cubicBezTo>
                <a:cubicBezTo>
                  <a:pt x="5380060" y="250257"/>
                  <a:pt x="5421620" y="238215"/>
                  <a:pt x="5444804" y="235142"/>
                </a:cubicBezTo>
                <a:cubicBezTo>
                  <a:pt x="5467987" y="232069"/>
                  <a:pt x="5491857" y="245611"/>
                  <a:pt x="5515469" y="228808"/>
                </a:cubicBezTo>
                <a:cubicBezTo>
                  <a:pt x="5627276" y="179307"/>
                  <a:pt x="5699081" y="212994"/>
                  <a:pt x="5801913" y="195207"/>
                </a:cubicBezTo>
                <a:cubicBezTo>
                  <a:pt x="5918997" y="180300"/>
                  <a:pt x="5926656" y="206172"/>
                  <a:pt x="6034423" y="175931"/>
                </a:cubicBezTo>
                <a:cubicBezTo>
                  <a:pt x="6095774" y="176547"/>
                  <a:pt x="6171079" y="169589"/>
                  <a:pt x="6216704" y="175339"/>
                </a:cubicBezTo>
                <a:cubicBezTo>
                  <a:pt x="6244561" y="191539"/>
                  <a:pt x="6282014" y="156680"/>
                  <a:pt x="6299687" y="181626"/>
                </a:cubicBezTo>
                <a:cubicBezTo>
                  <a:pt x="6342081" y="183727"/>
                  <a:pt x="6402628" y="177479"/>
                  <a:pt x="6452173" y="178123"/>
                </a:cubicBezTo>
                <a:cubicBezTo>
                  <a:pt x="6501718" y="178767"/>
                  <a:pt x="6545695" y="175313"/>
                  <a:pt x="6596957" y="185491"/>
                </a:cubicBezTo>
                <a:cubicBezTo>
                  <a:pt x="6660799" y="187509"/>
                  <a:pt x="6652066" y="182074"/>
                  <a:pt x="6754535" y="194165"/>
                </a:cubicBezTo>
                <a:cubicBezTo>
                  <a:pt x="6832271" y="185233"/>
                  <a:pt x="6897964" y="204864"/>
                  <a:pt x="6987039" y="207857"/>
                </a:cubicBezTo>
                <a:cubicBezTo>
                  <a:pt x="7050245" y="211886"/>
                  <a:pt x="7018618" y="220217"/>
                  <a:pt x="7083529" y="227531"/>
                </a:cubicBezTo>
                <a:cubicBezTo>
                  <a:pt x="7148440" y="234845"/>
                  <a:pt x="7301505" y="241480"/>
                  <a:pt x="7376503" y="251740"/>
                </a:cubicBezTo>
                <a:cubicBezTo>
                  <a:pt x="7501171" y="251440"/>
                  <a:pt x="7501549" y="278242"/>
                  <a:pt x="7617593" y="266021"/>
                </a:cubicBezTo>
                <a:cubicBezTo>
                  <a:pt x="7629924" y="262940"/>
                  <a:pt x="7620633" y="281791"/>
                  <a:pt x="7662719" y="258986"/>
                </a:cubicBezTo>
                <a:cubicBezTo>
                  <a:pt x="7726778" y="261472"/>
                  <a:pt x="7900282" y="219724"/>
                  <a:pt x="7984113" y="210829"/>
                </a:cubicBezTo>
                <a:cubicBezTo>
                  <a:pt x="8057748" y="234162"/>
                  <a:pt x="8081959" y="191475"/>
                  <a:pt x="8165709" y="205617"/>
                </a:cubicBezTo>
                <a:cubicBezTo>
                  <a:pt x="8184761" y="196610"/>
                  <a:pt x="8243356" y="207099"/>
                  <a:pt x="8274341" y="193713"/>
                </a:cubicBezTo>
                <a:cubicBezTo>
                  <a:pt x="8352265" y="187485"/>
                  <a:pt x="8428830" y="174161"/>
                  <a:pt x="8633256" y="168247"/>
                </a:cubicBezTo>
                <a:cubicBezTo>
                  <a:pt x="8661465" y="173528"/>
                  <a:pt x="8670526" y="162682"/>
                  <a:pt x="8721553" y="157425"/>
                </a:cubicBezTo>
                <a:cubicBezTo>
                  <a:pt x="8742771" y="167267"/>
                  <a:pt x="8756317" y="165943"/>
                  <a:pt x="8797135" y="149368"/>
                </a:cubicBezTo>
                <a:cubicBezTo>
                  <a:pt x="8824617" y="142425"/>
                  <a:pt x="8834964" y="152728"/>
                  <a:pt x="8873556" y="143149"/>
                </a:cubicBezTo>
                <a:cubicBezTo>
                  <a:pt x="8912148" y="133570"/>
                  <a:pt x="9008335" y="124198"/>
                  <a:pt x="9028688" y="91891"/>
                </a:cubicBezTo>
                <a:cubicBezTo>
                  <a:pt x="9045411" y="89553"/>
                  <a:pt x="9110574" y="72386"/>
                  <a:pt x="9129164" y="70997"/>
                </a:cubicBezTo>
                <a:cubicBezTo>
                  <a:pt x="9172286" y="71359"/>
                  <a:pt x="9228117" y="53285"/>
                  <a:pt x="9287125" y="53082"/>
                </a:cubicBezTo>
                <a:cubicBezTo>
                  <a:pt x="9297444" y="58888"/>
                  <a:pt x="9311044" y="36520"/>
                  <a:pt x="9334975" y="45047"/>
                </a:cubicBezTo>
                <a:cubicBezTo>
                  <a:pt x="9370494" y="45862"/>
                  <a:pt x="9408316" y="39799"/>
                  <a:pt x="9446517" y="29923"/>
                </a:cubicBezTo>
                <a:lnTo>
                  <a:pt x="9507224" y="0"/>
                </a:lnTo>
                <a:close/>
              </a:path>
            </a:pathLst>
          </a:custGeom>
          <a:blipFill>
            <a:blip r:embed="rId3"/>
            <a:tile tx="0" ty="0" sx="70000" sy="7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9D0E688-E23E-43B0-9C68-AE7A863430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48316">
            <a:off x="7444320" y="638361"/>
            <a:ext cx="3886968" cy="4530885"/>
          </a:xfrm>
          <a:custGeom>
            <a:avLst/>
            <a:gdLst>
              <a:gd name="connsiteX0" fmla="*/ 4488693 w 4534331"/>
              <a:gd name="connsiteY0" fmla="*/ 246796 h 5270897"/>
              <a:gd name="connsiteX1" fmla="*/ 4516455 w 4534331"/>
              <a:gd name="connsiteY1" fmla="*/ 268550 h 5270897"/>
              <a:gd name="connsiteX2" fmla="*/ 4514689 w 4534331"/>
              <a:gd name="connsiteY2" fmla="*/ 300227 h 5270897"/>
              <a:gd name="connsiteX3" fmla="*/ 4517598 w 4534331"/>
              <a:gd name="connsiteY3" fmla="*/ 301940 h 5270897"/>
              <a:gd name="connsiteX4" fmla="*/ 4533956 w 4534331"/>
              <a:gd name="connsiteY4" fmla="*/ 333441 h 5270897"/>
              <a:gd name="connsiteX5" fmla="*/ 4511788 w 4534331"/>
              <a:gd name="connsiteY5" fmla="*/ 390953 h 5270897"/>
              <a:gd name="connsiteX6" fmla="*/ 4508315 w 4534331"/>
              <a:gd name="connsiteY6" fmla="*/ 414519 h 5270897"/>
              <a:gd name="connsiteX7" fmla="*/ 4503231 w 4534331"/>
              <a:gd name="connsiteY7" fmla="*/ 505644 h 5270897"/>
              <a:gd name="connsiteX8" fmla="*/ 4502584 w 4534331"/>
              <a:gd name="connsiteY8" fmla="*/ 551953 h 5270897"/>
              <a:gd name="connsiteX9" fmla="*/ 4499498 w 4534331"/>
              <a:gd name="connsiteY9" fmla="*/ 580350 h 5270897"/>
              <a:gd name="connsiteX10" fmla="*/ 4498831 w 4534331"/>
              <a:gd name="connsiteY10" fmla="*/ 584522 h 5270897"/>
              <a:gd name="connsiteX11" fmla="*/ 4485949 w 4534331"/>
              <a:gd name="connsiteY11" fmla="*/ 815495 h 5270897"/>
              <a:gd name="connsiteX12" fmla="*/ 4487655 w 4534331"/>
              <a:gd name="connsiteY12" fmla="*/ 820318 h 5270897"/>
              <a:gd name="connsiteX13" fmla="*/ 4485513 w 4534331"/>
              <a:gd name="connsiteY13" fmla="*/ 844093 h 5270897"/>
              <a:gd name="connsiteX14" fmla="*/ 4483919 w 4534331"/>
              <a:gd name="connsiteY14" fmla="*/ 851860 h 5270897"/>
              <a:gd name="connsiteX15" fmla="*/ 4477708 w 4534331"/>
              <a:gd name="connsiteY15" fmla="*/ 963230 h 5270897"/>
              <a:gd name="connsiteX16" fmla="*/ 4479776 w 4534331"/>
              <a:gd name="connsiteY16" fmla="*/ 964128 h 5270897"/>
              <a:gd name="connsiteX17" fmla="*/ 4483878 w 4534331"/>
              <a:gd name="connsiteY17" fmla="*/ 1000225 h 5270897"/>
              <a:gd name="connsiteX18" fmla="*/ 4479100 w 4534331"/>
              <a:gd name="connsiteY18" fmla="*/ 1098522 h 5270897"/>
              <a:gd name="connsiteX19" fmla="*/ 4476746 w 4534331"/>
              <a:gd name="connsiteY19" fmla="*/ 1111831 h 5270897"/>
              <a:gd name="connsiteX20" fmla="*/ 4476455 w 4534331"/>
              <a:gd name="connsiteY20" fmla="*/ 1116310 h 5270897"/>
              <a:gd name="connsiteX21" fmla="*/ 846131 w 4534331"/>
              <a:gd name="connsiteY21" fmla="*/ 513049 h 5270897"/>
              <a:gd name="connsiteX22" fmla="*/ 55505 w 4534331"/>
              <a:gd name="connsiteY22" fmla="*/ 5270897 h 5270897"/>
              <a:gd name="connsiteX23" fmla="*/ 0 w 4534331"/>
              <a:gd name="connsiteY23" fmla="*/ 5267834 h 5270897"/>
              <a:gd name="connsiteX24" fmla="*/ 4306 w 4534331"/>
              <a:gd name="connsiteY24" fmla="*/ 5227664 h 5270897"/>
              <a:gd name="connsiteX25" fmla="*/ 8508 w 4534331"/>
              <a:gd name="connsiteY25" fmla="*/ 5221075 h 5270897"/>
              <a:gd name="connsiteX26" fmla="*/ 8776 w 4534331"/>
              <a:gd name="connsiteY26" fmla="*/ 5218335 h 5270897"/>
              <a:gd name="connsiteX27" fmla="*/ 9045 w 4534331"/>
              <a:gd name="connsiteY27" fmla="*/ 5215593 h 5270897"/>
              <a:gd name="connsiteX28" fmla="*/ 9580 w 4534331"/>
              <a:gd name="connsiteY28" fmla="*/ 5210111 h 5270897"/>
              <a:gd name="connsiteX29" fmla="*/ 9266 w 4534331"/>
              <a:gd name="connsiteY29" fmla="*/ 5204221 h 5270897"/>
              <a:gd name="connsiteX30" fmla="*/ 8685 w 4534331"/>
              <a:gd name="connsiteY30" fmla="*/ 5201072 h 5270897"/>
              <a:gd name="connsiteX31" fmla="*/ 8952 w 4534331"/>
              <a:gd name="connsiteY31" fmla="*/ 5198330 h 5270897"/>
              <a:gd name="connsiteX32" fmla="*/ 8638 w 4534331"/>
              <a:gd name="connsiteY32" fmla="*/ 5192440 h 5270897"/>
              <a:gd name="connsiteX33" fmla="*/ 8057 w 4534331"/>
              <a:gd name="connsiteY33" fmla="*/ 5189292 h 5270897"/>
              <a:gd name="connsiteX34" fmla="*/ 7430 w 4534331"/>
              <a:gd name="connsiteY34" fmla="*/ 5177511 h 5270897"/>
              <a:gd name="connsiteX35" fmla="*/ 6848 w 4534331"/>
              <a:gd name="connsiteY35" fmla="*/ 5174363 h 5270897"/>
              <a:gd name="connsiteX36" fmla="*/ 7115 w 4534331"/>
              <a:gd name="connsiteY36" fmla="*/ 5171621 h 5270897"/>
              <a:gd name="connsiteX37" fmla="*/ 5686 w 4534331"/>
              <a:gd name="connsiteY37" fmla="*/ 5168064 h 5270897"/>
              <a:gd name="connsiteX38" fmla="*/ 11075 w 4534331"/>
              <a:gd name="connsiteY38" fmla="*/ 5104615 h 5270897"/>
              <a:gd name="connsiteX39" fmla="*/ 78405 w 4534331"/>
              <a:gd name="connsiteY39" fmla="*/ 3830343 h 5270897"/>
              <a:gd name="connsiteX40" fmla="*/ 302152 w 4534331"/>
              <a:gd name="connsiteY40" fmla="*/ 0 h 5270897"/>
              <a:gd name="connsiteX41" fmla="*/ 3291735 w 4534331"/>
              <a:gd name="connsiteY41" fmla="*/ 171441 h 5270897"/>
              <a:gd name="connsiteX42" fmla="*/ 4117066 w 4534331"/>
              <a:gd name="connsiteY42" fmla="*/ 226420 h 5270897"/>
              <a:gd name="connsiteX0" fmla="*/ 4488693 w 4534331"/>
              <a:gd name="connsiteY0" fmla="*/ 246796 h 5270897"/>
              <a:gd name="connsiteX1" fmla="*/ 4516455 w 4534331"/>
              <a:gd name="connsiteY1" fmla="*/ 268550 h 5270897"/>
              <a:gd name="connsiteX2" fmla="*/ 4514689 w 4534331"/>
              <a:gd name="connsiteY2" fmla="*/ 300227 h 5270897"/>
              <a:gd name="connsiteX3" fmla="*/ 4517598 w 4534331"/>
              <a:gd name="connsiteY3" fmla="*/ 301940 h 5270897"/>
              <a:gd name="connsiteX4" fmla="*/ 4533956 w 4534331"/>
              <a:gd name="connsiteY4" fmla="*/ 333441 h 5270897"/>
              <a:gd name="connsiteX5" fmla="*/ 4511788 w 4534331"/>
              <a:gd name="connsiteY5" fmla="*/ 390953 h 5270897"/>
              <a:gd name="connsiteX6" fmla="*/ 4508315 w 4534331"/>
              <a:gd name="connsiteY6" fmla="*/ 414519 h 5270897"/>
              <a:gd name="connsiteX7" fmla="*/ 4503231 w 4534331"/>
              <a:gd name="connsiteY7" fmla="*/ 505644 h 5270897"/>
              <a:gd name="connsiteX8" fmla="*/ 4502584 w 4534331"/>
              <a:gd name="connsiteY8" fmla="*/ 551953 h 5270897"/>
              <a:gd name="connsiteX9" fmla="*/ 4499498 w 4534331"/>
              <a:gd name="connsiteY9" fmla="*/ 580350 h 5270897"/>
              <a:gd name="connsiteX10" fmla="*/ 4498831 w 4534331"/>
              <a:gd name="connsiteY10" fmla="*/ 584522 h 5270897"/>
              <a:gd name="connsiteX11" fmla="*/ 4485949 w 4534331"/>
              <a:gd name="connsiteY11" fmla="*/ 815495 h 5270897"/>
              <a:gd name="connsiteX12" fmla="*/ 4487655 w 4534331"/>
              <a:gd name="connsiteY12" fmla="*/ 820318 h 5270897"/>
              <a:gd name="connsiteX13" fmla="*/ 4485513 w 4534331"/>
              <a:gd name="connsiteY13" fmla="*/ 844093 h 5270897"/>
              <a:gd name="connsiteX14" fmla="*/ 4483919 w 4534331"/>
              <a:gd name="connsiteY14" fmla="*/ 851860 h 5270897"/>
              <a:gd name="connsiteX15" fmla="*/ 4477708 w 4534331"/>
              <a:gd name="connsiteY15" fmla="*/ 963230 h 5270897"/>
              <a:gd name="connsiteX16" fmla="*/ 4479776 w 4534331"/>
              <a:gd name="connsiteY16" fmla="*/ 964128 h 5270897"/>
              <a:gd name="connsiteX17" fmla="*/ 4483878 w 4534331"/>
              <a:gd name="connsiteY17" fmla="*/ 1000225 h 5270897"/>
              <a:gd name="connsiteX18" fmla="*/ 4479100 w 4534331"/>
              <a:gd name="connsiteY18" fmla="*/ 1098522 h 5270897"/>
              <a:gd name="connsiteX19" fmla="*/ 4476746 w 4534331"/>
              <a:gd name="connsiteY19" fmla="*/ 1111831 h 5270897"/>
              <a:gd name="connsiteX20" fmla="*/ 4374006 w 4534331"/>
              <a:gd name="connsiteY20" fmla="*/ 1313892 h 5270897"/>
              <a:gd name="connsiteX21" fmla="*/ 846131 w 4534331"/>
              <a:gd name="connsiteY21" fmla="*/ 513049 h 5270897"/>
              <a:gd name="connsiteX22" fmla="*/ 55505 w 4534331"/>
              <a:gd name="connsiteY22" fmla="*/ 5270897 h 5270897"/>
              <a:gd name="connsiteX23" fmla="*/ 0 w 4534331"/>
              <a:gd name="connsiteY23" fmla="*/ 5267834 h 5270897"/>
              <a:gd name="connsiteX24" fmla="*/ 4306 w 4534331"/>
              <a:gd name="connsiteY24" fmla="*/ 5227664 h 5270897"/>
              <a:gd name="connsiteX25" fmla="*/ 8508 w 4534331"/>
              <a:gd name="connsiteY25" fmla="*/ 5221075 h 5270897"/>
              <a:gd name="connsiteX26" fmla="*/ 8776 w 4534331"/>
              <a:gd name="connsiteY26" fmla="*/ 5218335 h 5270897"/>
              <a:gd name="connsiteX27" fmla="*/ 9045 w 4534331"/>
              <a:gd name="connsiteY27" fmla="*/ 5215593 h 5270897"/>
              <a:gd name="connsiteX28" fmla="*/ 9580 w 4534331"/>
              <a:gd name="connsiteY28" fmla="*/ 5210111 h 5270897"/>
              <a:gd name="connsiteX29" fmla="*/ 9266 w 4534331"/>
              <a:gd name="connsiteY29" fmla="*/ 5204221 h 5270897"/>
              <a:gd name="connsiteX30" fmla="*/ 8685 w 4534331"/>
              <a:gd name="connsiteY30" fmla="*/ 5201072 h 5270897"/>
              <a:gd name="connsiteX31" fmla="*/ 8952 w 4534331"/>
              <a:gd name="connsiteY31" fmla="*/ 5198330 h 5270897"/>
              <a:gd name="connsiteX32" fmla="*/ 8638 w 4534331"/>
              <a:gd name="connsiteY32" fmla="*/ 5192440 h 5270897"/>
              <a:gd name="connsiteX33" fmla="*/ 8057 w 4534331"/>
              <a:gd name="connsiteY33" fmla="*/ 5189292 h 5270897"/>
              <a:gd name="connsiteX34" fmla="*/ 7430 w 4534331"/>
              <a:gd name="connsiteY34" fmla="*/ 5177511 h 5270897"/>
              <a:gd name="connsiteX35" fmla="*/ 6848 w 4534331"/>
              <a:gd name="connsiteY35" fmla="*/ 5174363 h 5270897"/>
              <a:gd name="connsiteX36" fmla="*/ 7115 w 4534331"/>
              <a:gd name="connsiteY36" fmla="*/ 5171621 h 5270897"/>
              <a:gd name="connsiteX37" fmla="*/ 5686 w 4534331"/>
              <a:gd name="connsiteY37" fmla="*/ 5168064 h 5270897"/>
              <a:gd name="connsiteX38" fmla="*/ 11075 w 4534331"/>
              <a:gd name="connsiteY38" fmla="*/ 5104615 h 5270897"/>
              <a:gd name="connsiteX39" fmla="*/ 78405 w 4534331"/>
              <a:gd name="connsiteY39" fmla="*/ 3830343 h 5270897"/>
              <a:gd name="connsiteX40" fmla="*/ 302152 w 4534331"/>
              <a:gd name="connsiteY40" fmla="*/ 0 h 5270897"/>
              <a:gd name="connsiteX41" fmla="*/ 3291735 w 4534331"/>
              <a:gd name="connsiteY41" fmla="*/ 171441 h 5270897"/>
              <a:gd name="connsiteX42" fmla="*/ 4117066 w 4534331"/>
              <a:gd name="connsiteY42" fmla="*/ 226420 h 5270897"/>
              <a:gd name="connsiteX43" fmla="*/ 4488693 w 4534331"/>
              <a:gd name="connsiteY43" fmla="*/ 246796 h 5270897"/>
              <a:gd name="connsiteX0" fmla="*/ 4488693 w 4534331"/>
              <a:gd name="connsiteY0" fmla="*/ 246796 h 5270897"/>
              <a:gd name="connsiteX1" fmla="*/ 4516455 w 4534331"/>
              <a:gd name="connsiteY1" fmla="*/ 268550 h 5270897"/>
              <a:gd name="connsiteX2" fmla="*/ 4514689 w 4534331"/>
              <a:gd name="connsiteY2" fmla="*/ 300227 h 5270897"/>
              <a:gd name="connsiteX3" fmla="*/ 4517598 w 4534331"/>
              <a:gd name="connsiteY3" fmla="*/ 301940 h 5270897"/>
              <a:gd name="connsiteX4" fmla="*/ 4533956 w 4534331"/>
              <a:gd name="connsiteY4" fmla="*/ 333441 h 5270897"/>
              <a:gd name="connsiteX5" fmla="*/ 4511788 w 4534331"/>
              <a:gd name="connsiteY5" fmla="*/ 390953 h 5270897"/>
              <a:gd name="connsiteX6" fmla="*/ 4508315 w 4534331"/>
              <a:gd name="connsiteY6" fmla="*/ 414519 h 5270897"/>
              <a:gd name="connsiteX7" fmla="*/ 4503231 w 4534331"/>
              <a:gd name="connsiteY7" fmla="*/ 505644 h 5270897"/>
              <a:gd name="connsiteX8" fmla="*/ 4502584 w 4534331"/>
              <a:gd name="connsiteY8" fmla="*/ 551953 h 5270897"/>
              <a:gd name="connsiteX9" fmla="*/ 4499498 w 4534331"/>
              <a:gd name="connsiteY9" fmla="*/ 580350 h 5270897"/>
              <a:gd name="connsiteX10" fmla="*/ 4498831 w 4534331"/>
              <a:gd name="connsiteY10" fmla="*/ 584522 h 5270897"/>
              <a:gd name="connsiteX11" fmla="*/ 4485949 w 4534331"/>
              <a:gd name="connsiteY11" fmla="*/ 815495 h 5270897"/>
              <a:gd name="connsiteX12" fmla="*/ 4487655 w 4534331"/>
              <a:gd name="connsiteY12" fmla="*/ 820318 h 5270897"/>
              <a:gd name="connsiteX13" fmla="*/ 4485513 w 4534331"/>
              <a:gd name="connsiteY13" fmla="*/ 844093 h 5270897"/>
              <a:gd name="connsiteX14" fmla="*/ 4483919 w 4534331"/>
              <a:gd name="connsiteY14" fmla="*/ 851860 h 5270897"/>
              <a:gd name="connsiteX15" fmla="*/ 4477708 w 4534331"/>
              <a:gd name="connsiteY15" fmla="*/ 963230 h 5270897"/>
              <a:gd name="connsiteX16" fmla="*/ 4479776 w 4534331"/>
              <a:gd name="connsiteY16" fmla="*/ 964128 h 5270897"/>
              <a:gd name="connsiteX17" fmla="*/ 4483878 w 4534331"/>
              <a:gd name="connsiteY17" fmla="*/ 1000225 h 5270897"/>
              <a:gd name="connsiteX18" fmla="*/ 4479100 w 4534331"/>
              <a:gd name="connsiteY18" fmla="*/ 1098522 h 5270897"/>
              <a:gd name="connsiteX19" fmla="*/ 4476746 w 4534331"/>
              <a:gd name="connsiteY19" fmla="*/ 1111831 h 5270897"/>
              <a:gd name="connsiteX20" fmla="*/ 4436394 w 4534331"/>
              <a:gd name="connsiteY20" fmla="*/ 1115065 h 5270897"/>
              <a:gd name="connsiteX21" fmla="*/ 846131 w 4534331"/>
              <a:gd name="connsiteY21" fmla="*/ 513049 h 5270897"/>
              <a:gd name="connsiteX22" fmla="*/ 55505 w 4534331"/>
              <a:gd name="connsiteY22" fmla="*/ 5270897 h 5270897"/>
              <a:gd name="connsiteX23" fmla="*/ 0 w 4534331"/>
              <a:gd name="connsiteY23" fmla="*/ 5267834 h 5270897"/>
              <a:gd name="connsiteX24" fmla="*/ 4306 w 4534331"/>
              <a:gd name="connsiteY24" fmla="*/ 5227664 h 5270897"/>
              <a:gd name="connsiteX25" fmla="*/ 8508 w 4534331"/>
              <a:gd name="connsiteY25" fmla="*/ 5221075 h 5270897"/>
              <a:gd name="connsiteX26" fmla="*/ 8776 w 4534331"/>
              <a:gd name="connsiteY26" fmla="*/ 5218335 h 5270897"/>
              <a:gd name="connsiteX27" fmla="*/ 9045 w 4534331"/>
              <a:gd name="connsiteY27" fmla="*/ 5215593 h 5270897"/>
              <a:gd name="connsiteX28" fmla="*/ 9580 w 4534331"/>
              <a:gd name="connsiteY28" fmla="*/ 5210111 h 5270897"/>
              <a:gd name="connsiteX29" fmla="*/ 9266 w 4534331"/>
              <a:gd name="connsiteY29" fmla="*/ 5204221 h 5270897"/>
              <a:gd name="connsiteX30" fmla="*/ 8685 w 4534331"/>
              <a:gd name="connsiteY30" fmla="*/ 5201072 h 5270897"/>
              <a:gd name="connsiteX31" fmla="*/ 8952 w 4534331"/>
              <a:gd name="connsiteY31" fmla="*/ 5198330 h 5270897"/>
              <a:gd name="connsiteX32" fmla="*/ 8638 w 4534331"/>
              <a:gd name="connsiteY32" fmla="*/ 5192440 h 5270897"/>
              <a:gd name="connsiteX33" fmla="*/ 8057 w 4534331"/>
              <a:gd name="connsiteY33" fmla="*/ 5189292 h 5270897"/>
              <a:gd name="connsiteX34" fmla="*/ 7430 w 4534331"/>
              <a:gd name="connsiteY34" fmla="*/ 5177511 h 5270897"/>
              <a:gd name="connsiteX35" fmla="*/ 6848 w 4534331"/>
              <a:gd name="connsiteY35" fmla="*/ 5174363 h 5270897"/>
              <a:gd name="connsiteX36" fmla="*/ 7115 w 4534331"/>
              <a:gd name="connsiteY36" fmla="*/ 5171621 h 5270897"/>
              <a:gd name="connsiteX37" fmla="*/ 5686 w 4534331"/>
              <a:gd name="connsiteY37" fmla="*/ 5168064 h 5270897"/>
              <a:gd name="connsiteX38" fmla="*/ 11075 w 4534331"/>
              <a:gd name="connsiteY38" fmla="*/ 5104615 h 5270897"/>
              <a:gd name="connsiteX39" fmla="*/ 78405 w 4534331"/>
              <a:gd name="connsiteY39" fmla="*/ 3830343 h 5270897"/>
              <a:gd name="connsiteX40" fmla="*/ 302152 w 4534331"/>
              <a:gd name="connsiteY40" fmla="*/ 0 h 5270897"/>
              <a:gd name="connsiteX41" fmla="*/ 3291735 w 4534331"/>
              <a:gd name="connsiteY41" fmla="*/ 171441 h 5270897"/>
              <a:gd name="connsiteX42" fmla="*/ 4117066 w 4534331"/>
              <a:gd name="connsiteY42" fmla="*/ 226420 h 5270897"/>
              <a:gd name="connsiteX43" fmla="*/ 4488693 w 4534331"/>
              <a:gd name="connsiteY43" fmla="*/ 246796 h 5270897"/>
              <a:gd name="connsiteX0" fmla="*/ 4488693 w 4534331"/>
              <a:gd name="connsiteY0" fmla="*/ 246796 h 5270897"/>
              <a:gd name="connsiteX1" fmla="*/ 4516455 w 4534331"/>
              <a:gd name="connsiteY1" fmla="*/ 268550 h 5270897"/>
              <a:gd name="connsiteX2" fmla="*/ 4514689 w 4534331"/>
              <a:gd name="connsiteY2" fmla="*/ 300227 h 5270897"/>
              <a:gd name="connsiteX3" fmla="*/ 4517598 w 4534331"/>
              <a:gd name="connsiteY3" fmla="*/ 301940 h 5270897"/>
              <a:gd name="connsiteX4" fmla="*/ 4533956 w 4534331"/>
              <a:gd name="connsiteY4" fmla="*/ 333441 h 5270897"/>
              <a:gd name="connsiteX5" fmla="*/ 4511788 w 4534331"/>
              <a:gd name="connsiteY5" fmla="*/ 390953 h 5270897"/>
              <a:gd name="connsiteX6" fmla="*/ 4508315 w 4534331"/>
              <a:gd name="connsiteY6" fmla="*/ 414519 h 5270897"/>
              <a:gd name="connsiteX7" fmla="*/ 4503231 w 4534331"/>
              <a:gd name="connsiteY7" fmla="*/ 505644 h 5270897"/>
              <a:gd name="connsiteX8" fmla="*/ 4502584 w 4534331"/>
              <a:gd name="connsiteY8" fmla="*/ 551953 h 5270897"/>
              <a:gd name="connsiteX9" fmla="*/ 4499498 w 4534331"/>
              <a:gd name="connsiteY9" fmla="*/ 580350 h 5270897"/>
              <a:gd name="connsiteX10" fmla="*/ 4498831 w 4534331"/>
              <a:gd name="connsiteY10" fmla="*/ 584522 h 5270897"/>
              <a:gd name="connsiteX11" fmla="*/ 4485949 w 4534331"/>
              <a:gd name="connsiteY11" fmla="*/ 815495 h 5270897"/>
              <a:gd name="connsiteX12" fmla="*/ 4487655 w 4534331"/>
              <a:gd name="connsiteY12" fmla="*/ 820318 h 5270897"/>
              <a:gd name="connsiteX13" fmla="*/ 4485513 w 4534331"/>
              <a:gd name="connsiteY13" fmla="*/ 844093 h 5270897"/>
              <a:gd name="connsiteX14" fmla="*/ 4483919 w 4534331"/>
              <a:gd name="connsiteY14" fmla="*/ 851860 h 5270897"/>
              <a:gd name="connsiteX15" fmla="*/ 4477708 w 4534331"/>
              <a:gd name="connsiteY15" fmla="*/ 963230 h 5270897"/>
              <a:gd name="connsiteX16" fmla="*/ 4479776 w 4534331"/>
              <a:gd name="connsiteY16" fmla="*/ 964128 h 5270897"/>
              <a:gd name="connsiteX17" fmla="*/ 4483878 w 4534331"/>
              <a:gd name="connsiteY17" fmla="*/ 1000225 h 5270897"/>
              <a:gd name="connsiteX18" fmla="*/ 4479100 w 4534331"/>
              <a:gd name="connsiteY18" fmla="*/ 1098522 h 5270897"/>
              <a:gd name="connsiteX19" fmla="*/ 4476746 w 4534331"/>
              <a:gd name="connsiteY19" fmla="*/ 1111831 h 5270897"/>
              <a:gd name="connsiteX20" fmla="*/ 4436394 w 4534331"/>
              <a:gd name="connsiteY20" fmla="*/ 1115065 h 5270897"/>
              <a:gd name="connsiteX21" fmla="*/ 846855 w 4534331"/>
              <a:gd name="connsiteY21" fmla="*/ 534277 h 5270897"/>
              <a:gd name="connsiteX22" fmla="*/ 55505 w 4534331"/>
              <a:gd name="connsiteY22" fmla="*/ 5270897 h 5270897"/>
              <a:gd name="connsiteX23" fmla="*/ 0 w 4534331"/>
              <a:gd name="connsiteY23" fmla="*/ 5267834 h 5270897"/>
              <a:gd name="connsiteX24" fmla="*/ 4306 w 4534331"/>
              <a:gd name="connsiteY24" fmla="*/ 5227664 h 5270897"/>
              <a:gd name="connsiteX25" fmla="*/ 8508 w 4534331"/>
              <a:gd name="connsiteY25" fmla="*/ 5221075 h 5270897"/>
              <a:gd name="connsiteX26" fmla="*/ 8776 w 4534331"/>
              <a:gd name="connsiteY26" fmla="*/ 5218335 h 5270897"/>
              <a:gd name="connsiteX27" fmla="*/ 9045 w 4534331"/>
              <a:gd name="connsiteY27" fmla="*/ 5215593 h 5270897"/>
              <a:gd name="connsiteX28" fmla="*/ 9580 w 4534331"/>
              <a:gd name="connsiteY28" fmla="*/ 5210111 h 5270897"/>
              <a:gd name="connsiteX29" fmla="*/ 9266 w 4534331"/>
              <a:gd name="connsiteY29" fmla="*/ 5204221 h 5270897"/>
              <a:gd name="connsiteX30" fmla="*/ 8685 w 4534331"/>
              <a:gd name="connsiteY30" fmla="*/ 5201072 h 5270897"/>
              <a:gd name="connsiteX31" fmla="*/ 8952 w 4534331"/>
              <a:gd name="connsiteY31" fmla="*/ 5198330 h 5270897"/>
              <a:gd name="connsiteX32" fmla="*/ 8638 w 4534331"/>
              <a:gd name="connsiteY32" fmla="*/ 5192440 h 5270897"/>
              <a:gd name="connsiteX33" fmla="*/ 8057 w 4534331"/>
              <a:gd name="connsiteY33" fmla="*/ 5189292 h 5270897"/>
              <a:gd name="connsiteX34" fmla="*/ 7430 w 4534331"/>
              <a:gd name="connsiteY34" fmla="*/ 5177511 h 5270897"/>
              <a:gd name="connsiteX35" fmla="*/ 6848 w 4534331"/>
              <a:gd name="connsiteY35" fmla="*/ 5174363 h 5270897"/>
              <a:gd name="connsiteX36" fmla="*/ 7115 w 4534331"/>
              <a:gd name="connsiteY36" fmla="*/ 5171621 h 5270897"/>
              <a:gd name="connsiteX37" fmla="*/ 5686 w 4534331"/>
              <a:gd name="connsiteY37" fmla="*/ 5168064 h 5270897"/>
              <a:gd name="connsiteX38" fmla="*/ 11075 w 4534331"/>
              <a:gd name="connsiteY38" fmla="*/ 5104615 h 5270897"/>
              <a:gd name="connsiteX39" fmla="*/ 78405 w 4534331"/>
              <a:gd name="connsiteY39" fmla="*/ 3830343 h 5270897"/>
              <a:gd name="connsiteX40" fmla="*/ 302152 w 4534331"/>
              <a:gd name="connsiteY40" fmla="*/ 0 h 5270897"/>
              <a:gd name="connsiteX41" fmla="*/ 3291735 w 4534331"/>
              <a:gd name="connsiteY41" fmla="*/ 171441 h 5270897"/>
              <a:gd name="connsiteX42" fmla="*/ 4117066 w 4534331"/>
              <a:gd name="connsiteY42" fmla="*/ 226420 h 5270897"/>
              <a:gd name="connsiteX43" fmla="*/ 4488693 w 4534331"/>
              <a:gd name="connsiteY43" fmla="*/ 246796 h 5270897"/>
              <a:gd name="connsiteX0" fmla="*/ 4488693 w 4534331"/>
              <a:gd name="connsiteY0" fmla="*/ 238623 h 5262724"/>
              <a:gd name="connsiteX1" fmla="*/ 4516455 w 4534331"/>
              <a:gd name="connsiteY1" fmla="*/ 260377 h 5262724"/>
              <a:gd name="connsiteX2" fmla="*/ 4514689 w 4534331"/>
              <a:gd name="connsiteY2" fmla="*/ 292054 h 5262724"/>
              <a:gd name="connsiteX3" fmla="*/ 4517598 w 4534331"/>
              <a:gd name="connsiteY3" fmla="*/ 293767 h 5262724"/>
              <a:gd name="connsiteX4" fmla="*/ 4533956 w 4534331"/>
              <a:gd name="connsiteY4" fmla="*/ 325268 h 5262724"/>
              <a:gd name="connsiteX5" fmla="*/ 4511788 w 4534331"/>
              <a:gd name="connsiteY5" fmla="*/ 382780 h 5262724"/>
              <a:gd name="connsiteX6" fmla="*/ 4508315 w 4534331"/>
              <a:gd name="connsiteY6" fmla="*/ 406346 h 5262724"/>
              <a:gd name="connsiteX7" fmla="*/ 4503231 w 4534331"/>
              <a:gd name="connsiteY7" fmla="*/ 497471 h 5262724"/>
              <a:gd name="connsiteX8" fmla="*/ 4502584 w 4534331"/>
              <a:gd name="connsiteY8" fmla="*/ 543780 h 5262724"/>
              <a:gd name="connsiteX9" fmla="*/ 4499498 w 4534331"/>
              <a:gd name="connsiteY9" fmla="*/ 572177 h 5262724"/>
              <a:gd name="connsiteX10" fmla="*/ 4498831 w 4534331"/>
              <a:gd name="connsiteY10" fmla="*/ 576349 h 5262724"/>
              <a:gd name="connsiteX11" fmla="*/ 4485949 w 4534331"/>
              <a:gd name="connsiteY11" fmla="*/ 807322 h 5262724"/>
              <a:gd name="connsiteX12" fmla="*/ 4487655 w 4534331"/>
              <a:gd name="connsiteY12" fmla="*/ 812145 h 5262724"/>
              <a:gd name="connsiteX13" fmla="*/ 4485513 w 4534331"/>
              <a:gd name="connsiteY13" fmla="*/ 835920 h 5262724"/>
              <a:gd name="connsiteX14" fmla="*/ 4483919 w 4534331"/>
              <a:gd name="connsiteY14" fmla="*/ 843687 h 5262724"/>
              <a:gd name="connsiteX15" fmla="*/ 4477708 w 4534331"/>
              <a:gd name="connsiteY15" fmla="*/ 955057 h 5262724"/>
              <a:gd name="connsiteX16" fmla="*/ 4479776 w 4534331"/>
              <a:gd name="connsiteY16" fmla="*/ 955955 h 5262724"/>
              <a:gd name="connsiteX17" fmla="*/ 4483878 w 4534331"/>
              <a:gd name="connsiteY17" fmla="*/ 992052 h 5262724"/>
              <a:gd name="connsiteX18" fmla="*/ 4479100 w 4534331"/>
              <a:gd name="connsiteY18" fmla="*/ 1090349 h 5262724"/>
              <a:gd name="connsiteX19" fmla="*/ 4476746 w 4534331"/>
              <a:gd name="connsiteY19" fmla="*/ 1103658 h 5262724"/>
              <a:gd name="connsiteX20" fmla="*/ 4436394 w 4534331"/>
              <a:gd name="connsiteY20" fmla="*/ 1106892 h 5262724"/>
              <a:gd name="connsiteX21" fmla="*/ 846855 w 4534331"/>
              <a:gd name="connsiteY21" fmla="*/ 526104 h 5262724"/>
              <a:gd name="connsiteX22" fmla="*/ 55505 w 4534331"/>
              <a:gd name="connsiteY22" fmla="*/ 5262724 h 5262724"/>
              <a:gd name="connsiteX23" fmla="*/ 0 w 4534331"/>
              <a:gd name="connsiteY23" fmla="*/ 5259661 h 5262724"/>
              <a:gd name="connsiteX24" fmla="*/ 4306 w 4534331"/>
              <a:gd name="connsiteY24" fmla="*/ 5219491 h 5262724"/>
              <a:gd name="connsiteX25" fmla="*/ 8508 w 4534331"/>
              <a:gd name="connsiteY25" fmla="*/ 5212902 h 5262724"/>
              <a:gd name="connsiteX26" fmla="*/ 8776 w 4534331"/>
              <a:gd name="connsiteY26" fmla="*/ 5210162 h 5262724"/>
              <a:gd name="connsiteX27" fmla="*/ 9045 w 4534331"/>
              <a:gd name="connsiteY27" fmla="*/ 5207420 h 5262724"/>
              <a:gd name="connsiteX28" fmla="*/ 9580 w 4534331"/>
              <a:gd name="connsiteY28" fmla="*/ 5201938 h 5262724"/>
              <a:gd name="connsiteX29" fmla="*/ 9266 w 4534331"/>
              <a:gd name="connsiteY29" fmla="*/ 5196048 h 5262724"/>
              <a:gd name="connsiteX30" fmla="*/ 8685 w 4534331"/>
              <a:gd name="connsiteY30" fmla="*/ 5192899 h 5262724"/>
              <a:gd name="connsiteX31" fmla="*/ 8952 w 4534331"/>
              <a:gd name="connsiteY31" fmla="*/ 5190157 h 5262724"/>
              <a:gd name="connsiteX32" fmla="*/ 8638 w 4534331"/>
              <a:gd name="connsiteY32" fmla="*/ 5184267 h 5262724"/>
              <a:gd name="connsiteX33" fmla="*/ 8057 w 4534331"/>
              <a:gd name="connsiteY33" fmla="*/ 5181119 h 5262724"/>
              <a:gd name="connsiteX34" fmla="*/ 7430 w 4534331"/>
              <a:gd name="connsiteY34" fmla="*/ 5169338 h 5262724"/>
              <a:gd name="connsiteX35" fmla="*/ 6848 w 4534331"/>
              <a:gd name="connsiteY35" fmla="*/ 5166190 h 5262724"/>
              <a:gd name="connsiteX36" fmla="*/ 7115 w 4534331"/>
              <a:gd name="connsiteY36" fmla="*/ 5163448 h 5262724"/>
              <a:gd name="connsiteX37" fmla="*/ 5686 w 4534331"/>
              <a:gd name="connsiteY37" fmla="*/ 5159891 h 5262724"/>
              <a:gd name="connsiteX38" fmla="*/ 11075 w 4534331"/>
              <a:gd name="connsiteY38" fmla="*/ 5096442 h 5262724"/>
              <a:gd name="connsiteX39" fmla="*/ 78405 w 4534331"/>
              <a:gd name="connsiteY39" fmla="*/ 3822170 h 5262724"/>
              <a:gd name="connsiteX40" fmla="*/ 300639 w 4534331"/>
              <a:gd name="connsiteY40" fmla="*/ 0 h 5262724"/>
              <a:gd name="connsiteX41" fmla="*/ 3291735 w 4534331"/>
              <a:gd name="connsiteY41" fmla="*/ 163268 h 5262724"/>
              <a:gd name="connsiteX42" fmla="*/ 4117066 w 4534331"/>
              <a:gd name="connsiteY42" fmla="*/ 218247 h 5262724"/>
              <a:gd name="connsiteX43" fmla="*/ 4488693 w 4534331"/>
              <a:gd name="connsiteY43" fmla="*/ 238623 h 5262724"/>
              <a:gd name="connsiteX0" fmla="*/ 4488693 w 4534331"/>
              <a:gd name="connsiteY0" fmla="*/ 238623 h 5262724"/>
              <a:gd name="connsiteX1" fmla="*/ 4516455 w 4534331"/>
              <a:gd name="connsiteY1" fmla="*/ 260377 h 5262724"/>
              <a:gd name="connsiteX2" fmla="*/ 4514689 w 4534331"/>
              <a:gd name="connsiteY2" fmla="*/ 292054 h 5262724"/>
              <a:gd name="connsiteX3" fmla="*/ 4517598 w 4534331"/>
              <a:gd name="connsiteY3" fmla="*/ 293767 h 5262724"/>
              <a:gd name="connsiteX4" fmla="*/ 4533956 w 4534331"/>
              <a:gd name="connsiteY4" fmla="*/ 325268 h 5262724"/>
              <a:gd name="connsiteX5" fmla="*/ 4511788 w 4534331"/>
              <a:gd name="connsiteY5" fmla="*/ 382780 h 5262724"/>
              <a:gd name="connsiteX6" fmla="*/ 4508315 w 4534331"/>
              <a:gd name="connsiteY6" fmla="*/ 406346 h 5262724"/>
              <a:gd name="connsiteX7" fmla="*/ 4503231 w 4534331"/>
              <a:gd name="connsiteY7" fmla="*/ 497471 h 5262724"/>
              <a:gd name="connsiteX8" fmla="*/ 4502584 w 4534331"/>
              <a:gd name="connsiteY8" fmla="*/ 543780 h 5262724"/>
              <a:gd name="connsiteX9" fmla="*/ 4499498 w 4534331"/>
              <a:gd name="connsiteY9" fmla="*/ 572177 h 5262724"/>
              <a:gd name="connsiteX10" fmla="*/ 4498831 w 4534331"/>
              <a:gd name="connsiteY10" fmla="*/ 576349 h 5262724"/>
              <a:gd name="connsiteX11" fmla="*/ 4485949 w 4534331"/>
              <a:gd name="connsiteY11" fmla="*/ 807322 h 5262724"/>
              <a:gd name="connsiteX12" fmla="*/ 4487655 w 4534331"/>
              <a:gd name="connsiteY12" fmla="*/ 812145 h 5262724"/>
              <a:gd name="connsiteX13" fmla="*/ 4485513 w 4534331"/>
              <a:gd name="connsiteY13" fmla="*/ 835920 h 5262724"/>
              <a:gd name="connsiteX14" fmla="*/ 4483919 w 4534331"/>
              <a:gd name="connsiteY14" fmla="*/ 843687 h 5262724"/>
              <a:gd name="connsiteX15" fmla="*/ 4477708 w 4534331"/>
              <a:gd name="connsiteY15" fmla="*/ 955057 h 5262724"/>
              <a:gd name="connsiteX16" fmla="*/ 4479776 w 4534331"/>
              <a:gd name="connsiteY16" fmla="*/ 955955 h 5262724"/>
              <a:gd name="connsiteX17" fmla="*/ 4483878 w 4534331"/>
              <a:gd name="connsiteY17" fmla="*/ 992052 h 5262724"/>
              <a:gd name="connsiteX18" fmla="*/ 4479100 w 4534331"/>
              <a:gd name="connsiteY18" fmla="*/ 1090349 h 5262724"/>
              <a:gd name="connsiteX19" fmla="*/ 4476746 w 4534331"/>
              <a:gd name="connsiteY19" fmla="*/ 1103658 h 5262724"/>
              <a:gd name="connsiteX20" fmla="*/ 4436394 w 4534331"/>
              <a:gd name="connsiteY20" fmla="*/ 1106892 h 5262724"/>
              <a:gd name="connsiteX21" fmla="*/ 846855 w 4534331"/>
              <a:gd name="connsiteY21" fmla="*/ 526104 h 5262724"/>
              <a:gd name="connsiteX22" fmla="*/ 55505 w 4534331"/>
              <a:gd name="connsiteY22" fmla="*/ 5262724 h 5262724"/>
              <a:gd name="connsiteX23" fmla="*/ 0 w 4534331"/>
              <a:gd name="connsiteY23" fmla="*/ 5259661 h 5262724"/>
              <a:gd name="connsiteX24" fmla="*/ 4306 w 4534331"/>
              <a:gd name="connsiteY24" fmla="*/ 5219491 h 5262724"/>
              <a:gd name="connsiteX25" fmla="*/ 8508 w 4534331"/>
              <a:gd name="connsiteY25" fmla="*/ 5212902 h 5262724"/>
              <a:gd name="connsiteX26" fmla="*/ 8776 w 4534331"/>
              <a:gd name="connsiteY26" fmla="*/ 5210162 h 5262724"/>
              <a:gd name="connsiteX27" fmla="*/ 9045 w 4534331"/>
              <a:gd name="connsiteY27" fmla="*/ 5207420 h 5262724"/>
              <a:gd name="connsiteX28" fmla="*/ 9580 w 4534331"/>
              <a:gd name="connsiteY28" fmla="*/ 5201938 h 5262724"/>
              <a:gd name="connsiteX29" fmla="*/ 9266 w 4534331"/>
              <a:gd name="connsiteY29" fmla="*/ 5196048 h 5262724"/>
              <a:gd name="connsiteX30" fmla="*/ 8685 w 4534331"/>
              <a:gd name="connsiteY30" fmla="*/ 5192899 h 5262724"/>
              <a:gd name="connsiteX31" fmla="*/ 8952 w 4534331"/>
              <a:gd name="connsiteY31" fmla="*/ 5190157 h 5262724"/>
              <a:gd name="connsiteX32" fmla="*/ 8057 w 4534331"/>
              <a:gd name="connsiteY32" fmla="*/ 5181119 h 5262724"/>
              <a:gd name="connsiteX33" fmla="*/ 7430 w 4534331"/>
              <a:gd name="connsiteY33" fmla="*/ 5169338 h 5262724"/>
              <a:gd name="connsiteX34" fmla="*/ 6848 w 4534331"/>
              <a:gd name="connsiteY34" fmla="*/ 5166190 h 5262724"/>
              <a:gd name="connsiteX35" fmla="*/ 7115 w 4534331"/>
              <a:gd name="connsiteY35" fmla="*/ 5163448 h 5262724"/>
              <a:gd name="connsiteX36" fmla="*/ 5686 w 4534331"/>
              <a:gd name="connsiteY36" fmla="*/ 5159891 h 5262724"/>
              <a:gd name="connsiteX37" fmla="*/ 11075 w 4534331"/>
              <a:gd name="connsiteY37" fmla="*/ 5096442 h 5262724"/>
              <a:gd name="connsiteX38" fmla="*/ 78405 w 4534331"/>
              <a:gd name="connsiteY38" fmla="*/ 3822170 h 5262724"/>
              <a:gd name="connsiteX39" fmla="*/ 300639 w 4534331"/>
              <a:gd name="connsiteY39" fmla="*/ 0 h 5262724"/>
              <a:gd name="connsiteX40" fmla="*/ 3291735 w 4534331"/>
              <a:gd name="connsiteY40" fmla="*/ 163268 h 5262724"/>
              <a:gd name="connsiteX41" fmla="*/ 4117066 w 4534331"/>
              <a:gd name="connsiteY41" fmla="*/ 218247 h 5262724"/>
              <a:gd name="connsiteX42" fmla="*/ 4488693 w 4534331"/>
              <a:gd name="connsiteY42" fmla="*/ 238623 h 5262724"/>
              <a:gd name="connsiteX0" fmla="*/ 4488693 w 4534331"/>
              <a:gd name="connsiteY0" fmla="*/ 238623 h 5262724"/>
              <a:gd name="connsiteX1" fmla="*/ 4516455 w 4534331"/>
              <a:gd name="connsiteY1" fmla="*/ 260377 h 5262724"/>
              <a:gd name="connsiteX2" fmla="*/ 4514689 w 4534331"/>
              <a:gd name="connsiteY2" fmla="*/ 292054 h 5262724"/>
              <a:gd name="connsiteX3" fmla="*/ 4517598 w 4534331"/>
              <a:gd name="connsiteY3" fmla="*/ 293767 h 5262724"/>
              <a:gd name="connsiteX4" fmla="*/ 4533956 w 4534331"/>
              <a:gd name="connsiteY4" fmla="*/ 325268 h 5262724"/>
              <a:gd name="connsiteX5" fmla="*/ 4511788 w 4534331"/>
              <a:gd name="connsiteY5" fmla="*/ 382780 h 5262724"/>
              <a:gd name="connsiteX6" fmla="*/ 4508315 w 4534331"/>
              <a:gd name="connsiteY6" fmla="*/ 406346 h 5262724"/>
              <a:gd name="connsiteX7" fmla="*/ 4503231 w 4534331"/>
              <a:gd name="connsiteY7" fmla="*/ 497471 h 5262724"/>
              <a:gd name="connsiteX8" fmla="*/ 4502584 w 4534331"/>
              <a:gd name="connsiteY8" fmla="*/ 543780 h 5262724"/>
              <a:gd name="connsiteX9" fmla="*/ 4499498 w 4534331"/>
              <a:gd name="connsiteY9" fmla="*/ 572177 h 5262724"/>
              <a:gd name="connsiteX10" fmla="*/ 4498831 w 4534331"/>
              <a:gd name="connsiteY10" fmla="*/ 576349 h 5262724"/>
              <a:gd name="connsiteX11" fmla="*/ 4485949 w 4534331"/>
              <a:gd name="connsiteY11" fmla="*/ 807322 h 5262724"/>
              <a:gd name="connsiteX12" fmla="*/ 4487655 w 4534331"/>
              <a:gd name="connsiteY12" fmla="*/ 812145 h 5262724"/>
              <a:gd name="connsiteX13" fmla="*/ 4485513 w 4534331"/>
              <a:gd name="connsiteY13" fmla="*/ 835920 h 5262724"/>
              <a:gd name="connsiteX14" fmla="*/ 4483919 w 4534331"/>
              <a:gd name="connsiteY14" fmla="*/ 843687 h 5262724"/>
              <a:gd name="connsiteX15" fmla="*/ 4477708 w 4534331"/>
              <a:gd name="connsiteY15" fmla="*/ 955057 h 5262724"/>
              <a:gd name="connsiteX16" fmla="*/ 4479776 w 4534331"/>
              <a:gd name="connsiteY16" fmla="*/ 955955 h 5262724"/>
              <a:gd name="connsiteX17" fmla="*/ 4483878 w 4534331"/>
              <a:gd name="connsiteY17" fmla="*/ 992052 h 5262724"/>
              <a:gd name="connsiteX18" fmla="*/ 4479100 w 4534331"/>
              <a:gd name="connsiteY18" fmla="*/ 1090349 h 5262724"/>
              <a:gd name="connsiteX19" fmla="*/ 4476746 w 4534331"/>
              <a:gd name="connsiteY19" fmla="*/ 1103658 h 5262724"/>
              <a:gd name="connsiteX20" fmla="*/ 4436394 w 4534331"/>
              <a:gd name="connsiteY20" fmla="*/ 1106892 h 5262724"/>
              <a:gd name="connsiteX21" fmla="*/ 846855 w 4534331"/>
              <a:gd name="connsiteY21" fmla="*/ 526104 h 5262724"/>
              <a:gd name="connsiteX22" fmla="*/ 55505 w 4534331"/>
              <a:gd name="connsiteY22" fmla="*/ 5262724 h 5262724"/>
              <a:gd name="connsiteX23" fmla="*/ 0 w 4534331"/>
              <a:gd name="connsiteY23" fmla="*/ 5259661 h 5262724"/>
              <a:gd name="connsiteX24" fmla="*/ 4306 w 4534331"/>
              <a:gd name="connsiteY24" fmla="*/ 5219491 h 5262724"/>
              <a:gd name="connsiteX25" fmla="*/ 8508 w 4534331"/>
              <a:gd name="connsiteY25" fmla="*/ 5212902 h 5262724"/>
              <a:gd name="connsiteX26" fmla="*/ 8776 w 4534331"/>
              <a:gd name="connsiteY26" fmla="*/ 5210162 h 5262724"/>
              <a:gd name="connsiteX27" fmla="*/ 9045 w 4534331"/>
              <a:gd name="connsiteY27" fmla="*/ 5207420 h 5262724"/>
              <a:gd name="connsiteX28" fmla="*/ 9580 w 4534331"/>
              <a:gd name="connsiteY28" fmla="*/ 5201938 h 5262724"/>
              <a:gd name="connsiteX29" fmla="*/ 9266 w 4534331"/>
              <a:gd name="connsiteY29" fmla="*/ 5196048 h 5262724"/>
              <a:gd name="connsiteX30" fmla="*/ 8685 w 4534331"/>
              <a:gd name="connsiteY30" fmla="*/ 5192899 h 5262724"/>
              <a:gd name="connsiteX31" fmla="*/ 8952 w 4534331"/>
              <a:gd name="connsiteY31" fmla="*/ 5190157 h 5262724"/>
              <a:gd name="connsiteX32" fmla="*/ 7430 w 4534331"/>
              <a:gd name="connsiteY32" fmla="*/ 5169338 h 5262724"/>
              <a:gd name="connsiteX33" fmla="*/ 6848 w 4534331"/>
              <a:gd name="connsiteY33" fmla="*/ 5166190 h 5262724"/>
              <a:gd name="connsiteX34" fmla="*/ 7115 w 4534331"/>
              <a:gd name="connsiteY34" fmla="*/ 5163448 h 5262724"/>
              <a:gd name="connsiteX35" fmla="*/ 5686 w 4534331"/>
              <a:gd name="connsiteY35" fmla="*/ 5159891 h 5262724"/>
              <a:gd name="connsiteX36" fmla="*/ 11075 w 4534331"/>
              <a:gd name="connsiteY36" fmla="*/ 5096442 h 5262724"/>
              <a:gd name="connsiteX37" fmla="*/ 78405 w 4534331"/>
              <a:gd name="connsiteY37" fmla="*/ 3822170 h 5262724"/>
              <a:gd name="connsiteX38" fmla="*/ 300639 w 4534331"/>
              <a:gd name="connsiteY38" fmla="*/ 0 h 5262724"/>
              <a:gd name="connsiteX39" fmla="*/ 3291735 w 4534331"/>
              <a:gd name="connsiteY39" fmla="*/ 163268 h 5262724"/>
              <a:gd name="connsiteX40" fmla="*/ 4117066 w 4534331"/>
              <a:gd name="connsiteY40" fmla="*/ 218247 h 5262724"/>
              <a:gd name="connsiteX41" fmla="*/ 4488693 w 4534331"/>
              <a:gd name="connsiteY41" fmla="*/ 238623 h 5262724"/>
              <a:gd name="connsiteX0" fmla="*/ 4488693 w 4534331"/>
              <a:gd name="connsiteY0" fmla="*/ 238623 h 5262724"/>
              <a:gd name="connsiteX1" fmla="*/ 4516455 w 4534331"/>
              <a:gd name="connsiteY1" fmla="*/ 260377 h 5262724"/>
              <a:gd name="connsiteX2" fmla="*/ 4514689 w 4534331"/>
              <a:gd name="connsiteY2" fmla="*/ 292054 h 5262724"/>
              <a:gd name="connsiteX3" fmla="*/ 4517598 w 4534331"/>
              <a:gd name="connsiteY3" fmla="*/ 293767 h 5262724"/>
              <a:gd name="connsiteX4" fmla="*/ 4533956 w 4534331"/>
              <a:gd name="connsiteY4" fmla="*/ 325268 h 5262724"/>
              <a:gd name="connsiteX5" fmla="*/ 4511788 w 4534331"/>
              <a:gd name="connsiteY5" fmla="*/ 382780 h 5262724"/>
              <a:gd name="connsiteX6" fmla="*/ 4508315 w 4534331"/>
              <a:gd name="connsiteY6" fmla="*/ 406346 h 5262724"/>
              <a:gd name="connsiteX7" fmla="*/ 4503231 w 4534331"/>
              <a:gd name="connsiteY7" fmla="*/ 497471 h 5262724"/>
              <a:gd name="connsiteX8" fmla="*/ 4502584 w 4534331"/>
              <a:gd name="connsiteY8" fmla="*/ 543780 h 5262724"/>
              <a:gd name="connsiteX9" fmla="*/ 4499498 w 4534331"/>
              <a:gd name="connsiteY9" fmla="*/ 572177 h 5262724"/>
              <a:gd name="connsiteX10" fmla="*/ 4498831 w 4534331"/>
              <a:gd name="connsiteY10" fmla="*/ 576349 h 5262724"/>
              <a:gd name="connsiteX11" fmla="*/ 4485949 w 4534331"/>
              <a:gd name="connsiteY11" fmla="*/ 807322 h 5262724"/>
              <a:gd name="connsiteX12" fmla="*/ 4487655 w 4534331"/>
              <a:gd name="connsiteY12" fmla="*/ 812145 h 5262724"/>
              <a:gd name="connsiteX13" fmla="*/ 4485513 w 4534331"/>
              <a:gd name="connsiteY13" fmla="*/ 835920 h 5262724"/>
              <a:gd name="connsiteX14" fmla="*/ 4483919 w 4534331"/>
              <a:gd name="connsiteY14" fmla="*/ 843687 h 5262724"/>
              <a:gd name="connsiteX15" fmla="*/ 4477708 w 4534331"/>
              <a:gd name="connsiteY15" fmla="*/ 955057 h 5262724"/>
              <a:gd name="connsiteX16" fmla="*/ 4479776 w 4534331"/>
              <a:gd name="connsiteY16" fmla="*/ 955955 h 5262724"/>
              <a:gd name="connsiteX17" fmla="*/ 4483878 w 4534331"/>
              <a:gd name="connsiteY17" fmla="*/ 992052 h 5262724"/>
              <a:gd name="connsiteX18" fmla="*/ 4479100 w 4534331"/>
              <a:gd name="connsiteY18" fmla="*/ 1090349 h 5262724"/>
              <a:gd name="connsiteX19" fmla="*/ 4476746 w 4534331"/>
              <a:gd name="connsiteY19" fmla="*/ 1103658 h 5262724"/>
              <a:gd name="connsiteX20" fmla="*/ 4436394 w 4534331"/>
              <a:gd name="connsiteY20" fmla="*/ 1106892 h 5262724"/>
              <a:gd name="connsiteX21" fmla="*/ 846855 w 4534331"/>
              <a:gd name="connsiteY21" fmla="*/ 526104 h 5262724"/>
              <a:gd name="connsiteX22" fmla="*/ 55505 w 4534331"/>
              <a:gd name="connsiteY22" fmla="*/ 5262724 h 5262724"/>
              <a:gd name="connsiteX23" fmla="*/ 0 w 4534331"/>
              <a:gd name="connsiteY23" fmla="*/ 5259661 h 5262724"/>
              <a:gd name="connsiteX24" fmla="*/ 4306 w 4534331"/>
              <a:gd name="connsiteY24" fmla="*/ 5219491 h 5262724"/>
              <a:gd name="connsiteX25" fmla="*/ 8508 w 4534331"/>
              <a:gd name="connsiteY25" fmla="*/ 5212902 h 5262724"/>
              <a:gd name="connsiteX26" fmla="*/ 8776 w 4534331"/>
              <a:gd name="connsiteY26" fmla="*/ 5210162 h 5262724"/>
              <a:gd name="connsiteX27" fmla="*/ 9045 w 4534331"/>
              <a:gd name="connsiteY27" fmla="*/ 5207420 h 5262724"/>
              <a:gd name="connsiteX28" fmla="*/ 9580 w 4534331"/>
              <a:gd name="connsiteY28" fmla="*/ 5201938 h 5262724"/>
              <a:gd name="connsiteX29" fmla="*/ 9266 w 4534331"/>
              <a:gd name="connsiteY29" fmla="*/ 5196048 h 5262724"/>
              <a:gd name="connsiteX30" fmla="*/ 8685 w 4534331"/>
              <a:gd name="connsiteY30" fmla="*/ 5192899 h 5262724"/>
              <a:gd name="connsiteX31" fmla="*/ 8952 w 4534331"/>
              <a:gd name="connsiteY31" fmla="*/ 5190157 h 5262724"/>
              <a:gd name="connsiteX32" fmla="*/ 7430 w 4534331"/>
              <a:gd name="connsiteY32" fmla="*/ 5169338 h 5262724"/>
              <a:gd name="connsiteX33" fmla="*/ 6848 w 4534331"/>
              <a:gd name="connsiteY33" fmla="*/ 5166190 h 5262724"/>
              <a:gd name="connsiteX34" fmla="*/ 7115 w 4534331"/>
              <a:gd name="connsiteY34" fmla="*/ 5163448 h 5262724"/>
              <a:gd name="connsiteX35" fmla="*/ 11075 w 4534331"/>
              <a:gd name="connsiteY35" fmla="*/ 5096442 h 5262724"/>
              <a:gd name="connsiteX36" fmla="*/ 78405 w 4534331"/>
              <a:gd name="connsiteY36" fmla="*/ 3822170 h 5262724"/>
              <a:gd name="connsiteX37" fmla="*/ 300639 w 4534331"/>
              <a:gd name="connsiteY37" fmla="*/ 0 h 5262724"/>
              <a:gd name="connsiteX38" fmla="*/ 3291735 w 4534331"/>
              <a:gd name="connsiteY38" fmla="*/ 163268 h 5262724"/>
              <a:gd name="connsiteX39" fmla="*/ 4117066 w 4534331"/>
              <a:gd name="connsiteY39" fmla="*/ 218247 h 5262724"/>
              <a:gd name="connsiteX40" fmla="*/ 4488693 w 4534331"/>
              <a:gd name="connsiteY40" fmla="*/ 238623 h 5262724"/>
              <a:gd name="connsiteX0" fmla="*/ 4488693 w 4534331"/>
              <a:gd name="connsiteY0" fmla="*/ 238623 h 5262724"/>
              <a:gd name="connsiteX1" fmla="*/ 4516455 w 4534331"/>
              <a:gd name="connsiteY1" fmla="*/ 260377 h 5262724"/>
              <a:gd name="connsiteX2" fmla="*/ 4514689 w 4534331"/>
              <a:gd name="connsiteY2" fmla="*/ 292054 h 5262724"/>
              <a:gd name="connsiteX3" fmla="*/ 4517598 w 4534331"/>
              <a:gd name="connsiteY3" fmla="*/ 293767 h 5262724"/>
              <a:gd name="connsiteX4" fmla="*/ 4533956 w 4534331"/>
              <a:gd name="connsiteY4" fmla="*/ 325268 h 5262724"/>
              <a:gd name="connsiteX5" fmla="*/ 4511788 w 4534331"/>
              <a:gd name="connsiteY5" fmla="*/ 382780 h 5262724"/>
              <a:gd name="connsiteX6" fmla="*/ 4508315 w 4534331"/>
              <a:gd name="connsiteY6" fmla="*/ 406346 h 5262724"/>
              <a:gd name="connsiteX7" fmla="*/ 4503231 w 4534331"/>
              <a:gd name="connsiteY7" fmla="*/ 497471 h 5262724"/>
              <a:gd name="connsiteX8" fmla="*/ 4502584 w 4534331"/>
              <a:gd name="connsiteY8" fmla="*/ 543780 h 5262724"/>
              <a:gd name="connsiteX9" fmla="*/ 4499498 w 4534331"/>
              <a:gd name="connsiteY9" fmla="*/ 572177 h 5262724"/>
              <a:gd name="connsiteX10" fmla="*/ 4498831 w 4534331"/>
              <a:gd name="connsiteY10" fmla="*/ 576349 h 5262724"/>
              <a:gd name="connsiteX11" fmla="*/ 4485949 w 4534331"/>
              <a:gd name="connsiteY11" fmla="*/ 807322 h 5262724"/>
              <a:gd name="connsiteX12" fmla="*/ 4487655 w 4534331"/>
              <a:gd name="connsiteY12" fmla="*/ 812145 h 5262724"/>
              <a:gd name="connsiteX13" fmla="*/ 4485513 w 4534331"/>
              <a:gd name="connsiteY13" fmla="*/ 835920 h 5262724"/>
              <a:gd name="connsiteX14" fmla="*/ 4483919 w 4534331"/>
              <a:gd name="connsiteY14" fmla="*/ 843687 h 5262724"/>
              <a:gd name="connsiteX15" fmla="*/ 4477708 w 4534331"/>
              <a:gd name="connsiteY15" fmla="*/ 955057 h 5262724"/>
              <a:gd name="connsiteX16" fmla="*/ 4479776 w 4534331"/>
              <a:gd name="connsiteY16" fmla="*/ 955955 h 5262724"/>
              <a:gd name="connsiteX17" fmla="*/ 4483878 w 4534331"/>
              <a:gd name="connsiteY17" fmla="*/ 992052 h 5262724"/>
              <a:gd name="connsiteX18" fmla="*/ 4479100 w 4534331"/>
              <a:gd name="connsiteY18" fmla="*/ 1090349 h 5262724"/>
              <a:gd name="connsiteX19" fmla="*/ 4476746 w 4534331"/>
              <a:gd name="connsiteY19" fmla="*/ 1103658 h 5262724"/>
              <a:gd name="connsiteX20" fmla="*/ 4436394 w 4534331"/>
              <a:gd name="connsiteY20" fmla="*/ 1106892 h 5262724"/>
              <a:gd name="connsiteX21" fmla="*/ 846855 w 4534331"/>
              <a:gd name="connsiteY21" fmla="*/ 526104 h 5262724"/>
              <a:gd name="connsiteX22" fmla="*/ 55505 w 4534331"/>
              <a:gd name="connsiteY22" fmla="*/ 5262724 h 5262724"/>
              <a:gd name="connsiteX23" fmla="*/ 0 w 4534331"/>
              <a:gd name="connsiteY23" fmla="*/ 5259661 h 5262724"/>
              <a:gd name="connsiteX24" fmla="*/ 4306 w 4534331"/>
              <a:gd name="connsiteY24" fmla="*/ 5219491 h 5262724"/>
              <a:gd name="connsiteX25" fmla="*/ 8508 w 4534331"/>
              <a:gd name="connsiteY25" fmla="*/ 5212902 h 5262724"/>
              <a:gd name="connsiteX26" fmla="*/ 8776 w 4534331"/>
              <a:gd name="connsiteY26" fmla="*/ 5210162 h 5262724"/>
              <a:gd name="connsiteX27" fmla="*/ 9045 w 4534331"/>
              <a:gd name="connsiteY27" fmla="*/ 5207420 h 5262724"/>
              <a:gd name="connsiteX28" fmla="*/ 9580 w 4534331"/>
              <a:gd name="connsiteY28" fmla="*/ 5201938 h 5262724"/>
              <a:gd name="connsiteX29" fmla="*/ 9266 w 4534331"/>
              <a:gd name="connsiteY29" fmla="*/ 5196048 h 5262724"/>
              <a:gd name="connsiteX30" fmla="*/ 8685 w 4534331"/>
              <a:gd name="connsiteY30" fmla="*/ 5192899 h 5262724"/>
              <a:gd name="connsiteX31" fmla="*/ 8952 w 4534331"/>
              <a:gd name="connsiteY31" fmla="*/ 5190157 h 5262724"/>
              <a:gd name="connsiteX32" fmla="*/ 7430 w 4534331"/>
              <a:gd name="connsiteY32" fmla="*/ 5169338 h 5262724"/>
              <a:gd name="connsiteX33" fmla="*/ 6848 w 4534331"/>
              <a:gd name="connsiteY33" fmla="*/ 5166190 h 5262724"/>
              <a:gd name="connsiteX34" fmla="*/ 11075 w 4534331"/>
              <a:gd name="connsiteY34" fmla="*/ 5096442 h 5262724"/>
              <a:gd name="connsiteX35" fmla="*/ 78405 w 4534331"/>
              <a:gd name="connsiteY35" fmla="*/ 3822170 h 5262724"/>
              <a:gd name="connsiteX36" fmla="*/ 300639 w 4534331"/>
              <a:gd name="connsiteY36" fmla="*/ 0 h 5262724"/>
              <a:gd name="connsiteX37" fmla="*/ 3291735 w 4534331"/>
              <a:gd name="connsiteY37" fmla="*/ 163268 h 5262724"/>
              <a:gd name="connsiteX38" fmla="*/ 4117066 w 4534331"/>
              <a:gd name="connsiteY38" fmla="*/ 218247 h 5262724"/>
              <a:gd name="connsiteX39" fmla="*/ 4488693 w 4534331"/>
              <a:gd name="connsiteY39" fmla="*/ 238623 h 5262724"/>
              <a:gd name="connsiteX0" fmla="*/ 4488693 w 4534331"/>
              <a:gd name="connsiteY0" fmla="*/ 238623 h 5262724"/>
              <a:gd name="connsiteX1" fmla="*/ 4516455 w 4534331"/>
              <a:gd name="connsiteY1" fmla="*/ 260377 h 5262724"/>
              <a:gd name="connsiteX2" fmla="*/ 4514689 w 4534331"/>
              <a:gd name="connsiteY2" fmla="*/ 292054 h 5262724"/>
              <a:gd name="connsiteX3" fmla="*/ 4517598 w 4534331"/>
              <a:gd name="connsiteY3" fmla="*/ 293767 h 5262724"/>
              <a:gd name="connsiteX4" fmla="*/ 4533956 w 4534331"/>
              <a:gd name="connsiteY4" fmla="*/ 325268 h 5262724"/>
              <a:gd name="connsiteX5" fmla="*/ 4511788 w 4534331"/>
              <a:gd name="connsiteY5" fmla="*/ 382780 h 5262724"/>
              <a:gd name="connsiteX6" fmla="*/ 4508315 w 4534331"/>
              <a:gd name="connsiteY6" fmla="*/ 406346 h 5262724"/>
              <a:gd name="connsiteX7" fmla="*/ 4503231 w 4534331"/>
              <a:gd name="connsiteY7" fmla="*/ 497471 h 5262724"/>
              <a:gd name="connsiteX8" fmla="*/ 4502584 w 4534331"/>
              <a:gd name="connsiteY8" fmla="*/ 543780 h 5262724"/>
              <a:gd name="connsiteX9" fmla="*/ 4499498 w 4534331"/>
              <a:gd name="connsiteY9" fmla="*/ 572177 h 5262724"/>
              <a:gd name="connsiteX10" fmla="*/ 4498831 w 4534331"/>
              <a:gd name="connsiteY10" fmla="*/ 576349 h 5262724"/>
              <a:gd name="connsiteX11" fmla="*/ 4485949 w 4534331"/>
              <a:gd name="connsiteY11" fmla="*/ 807322 h 5262724"/>
              <a:gd name="connsiteX12" fmla="*/ 4487655 w 4534331"/>
              <a:gd name="connsiteY12" fmla="*/ 812145 h 5262724"/>
              <a:gd name="connsiteX13" fmla="*/ 4485513 w 4534331"/>
              <a:gd name="connsiteY13" fmla="*/ 835920 h 5262724"/>
              <a:gd name="connsiteX14" fmla="*/ 4483919 w 4534331"/>
              <a:gd name="connsiteY14" fmla="*/ 843687 h 5262724"/>
              <a:gd name="connsiteX15" fmla="*/ 4477708 w 4534331"/>
              <a:gd name="connsiteY15" fmla="*/ 955057 h 5262724"/>
              <a:gd name="connsiteX16" fmla="*/ 4479776 w 4534331"/>
              <a:gd name="connsiteY16" fmla="*/ 955955 h 5262724"/>
              <a:gd name="connsiteX17" fmla="*/ 4483878 w 4534331"/>
              <a:gd name="connsiteY17" fmla="*/ 992052 h 5262724"/>
              <a:gd name="connsiteX18" fmla="*/ 4479100 w 4534331"/>
              <a:gd name="connsiteY18" fmla="*/ 1090349 h 5262724"/>
              <a:gd name="connsiteX19" fmla="*/ 4476746 w 4534331"/>
              <a:gd name="connsiteY19" fmla="*/ 1103658 h 5262724"/>
              <a:gd name="connsiteX20" fmla="*/ 4436394 w 4534331"/>
              <a:gd name="connsiteY20" fmla="*/ 1106892 h 5262724"/>
              <a:gd name="connsiteX21" fmla="*/ 846855 w 4534331"/>
              <a:gd name="connsiteY21" fmla="*/ 526104 h 5262724"/>
              <a:gd name="connsiteX22" fmla="*/ 55505 w 4534331"/>
              <a:gd name="connsiteY22" fmla="*/ 5262724 h 5262724"/>
              <a:gd name="connsiteX23" fmla="*/ 0 w 4534331"/>
              <a:gd name="connsiteY23" fmla="*/ 5259661 h 5262724"/>
              <a:gd name="connsiteX24" fmla="*/ 4306 w 4534331"/>
              <a:gd name="connsiteY24" fmla="*/ 5219491 h 5262724"/>
              <a:gd name="connsiteX25" fmla="*/ 8508 w 4534331"/>
              <a:gd name="connsiteY25" fmla="*/ 5212902 h 5262724"/>
              <a:gd name="connsiteX26" fmla="*/ 8776 w 4534331"/>
              <a:gd name="connsiteY26" fmla="*/ 5210162 h 5262724"/>
              <a:gd name="connsiteX27" fmla="*/ 9045 w 4534331"/>
              <a:gd name="connsiteY27" fmla="*/ 5207420 h 5262724"/>
              <a:gd name="connsiteX28" fmla="*/ 9580 w 4534331"/>
              <a:gd name="connsiteY28" fmla="*/ 5201938 h 5262724"/>
              <a:gd name="connsiteX29" fmla="*/ 9266 w 4534331"/>
              <a:gd name="connsiteY29" fmla="*/ 5196048 h 5262724"/>
              <a:gd name="connsiteX30" fmla="*/ 8685 w 4534331"/>
              <a:gd name="connsiteY30" fmla="*/ 5192899 h 5262724"/>
              <a:gd name="connsiteX31" fmla="*/ 7430 w 4534331"/>
              <a:gd name="connsiteY31" fmla="*/ 5169338 h 5262724"/>
              <a:gd name="connsiteX32" fmla="*/ 6848 w 4534331"/>
              <a:gd name="connsiteY32" fmla="*/ 5166190 h 5262724"/>
              <a:gd name="connsiteX33" fmla="*/ 11075 w 4534331"/>
              <a:gd name="connsiteY33" fmla="*/ 5096442 h 5262724"/>
              <a:gd name="connsiteX34" fmla="*/ 78405 w 4534331"/>
              <a:gd name="connsiteY34" fmla="*/ 3822170 h 5262724"/>
              <a:gd name="connsiteX35" fmla="*/ 300639 w 4534331"/>
              <a:gd name="connsiteY35" fmla="*/ 0 h 5262724"/>
              <a:gd name="connsiteX36" fmla="*/ 3291735 w 4534331"/>
              <a:gd name="connsiteY36" fmla="*/ 163268 h 5262724"/>
              <a:gd name="connsiteX37" fmla="*/ 4117066 w 4534331"/>
              <a:gd name="connsiteY37" fmla="*/ 218247 h 5262724"/>
              <a:gd name="connsiteX38" fmla="*/ 4488693 w 4534331"/>
              <a:gd name="connsiteY38" fmla="*/ 238623 h 5262724"/>
              <a:gd name="connsiteX0" fmla="*/ 4488693 w 4534331"/>
              <a:gd name="connsiteY0" fmla="*/ 238623 h 5262724"/>
              <a:gd name="connsiteX1" fmla="*/ 4516455 w 4534331"/>
              <a:gd name="connsiteY1" fmla="*/ 260377 h 5262724"/>
              <a:gd name="connsiteX2" fmla="*/ 4514689 w 4534331"/>
              <a:gd name="connsiteY2" fmla="*/ 292054 h 5262724"/>
              <a:gd name="connsiteX3" fmla="*/ 4517598 w 4534331"/>
              <a:gd name="connsiteY3" fmla="*/ 293767 h 5262724"/>
              <a:gd name="connsiteX4" fmla="*/ 4533956 w 4534331"/>
              <a:gd name="connsiteY4" fmla="*/ 325268 h 5262724"/>
              <a:gd name="connsiteX5" fmla="*/ 4511788 w 4534331"/>
              <a:gd name="connsiteY5" fmla="*/ 382780 h 5262724"/>
              <a:gd name="connsiteX6" fmla="*/ 4508315 w 4534331"/>
              <a:gd name="connsiteY6" fmla="*/ 406346 h 5262724"/>
              <a:gd name="connsiteX7" fmla="*/ 4503231 w 4534331"/>
              <a:gd name="connsiteY7" fmla="*/ 497471 h 5262724"/>
              <a:gd name="connsiteX8" fmla="*/ 4502584 w 4534331"/>
              <a:gd name="connsiteY8" fmla="*/ 543780 h 5262724"/>
              <a:gd name="connsiteX9" fmla="*/ 4499498 w 4534331"/>
              <a:gd name="connsiteY9" fmla="*/ 572177 h 5262724"/>
              <a:gd name="connsiteX10" fmla="*/ 4498831 w 4534331"/>
              <a:gd name="connsiteY10" fmla="*/ 576349 h 5262724"/>
              <a:gd name="connsiteX11" fmla="*/ 4485949 w 4534331"/>
              <a:gd name="connsiteY11" fmla="*/ 807322 h 5262724"/>
              <a:gd name="connsiteX12" fmla="*/ 4487655 w 4534331"/>
              <a:gd name="connsiteY12" fmla="*/ 812145 h 5262724"/>
              <a:gd name="connsiteX13" fmla="*/ 4485513 w 4534331"/>
              <a:gd name="connsiteY13" fmla="*/ 835920 h 5262724"/>
              <a:gd name="connsiteX14" fmla="*/ 4483919 w 4534331"/>
              <a:gd name="connsiteY14" fmla="*/ 843687 h 5262724"/>
              <a:gd name="connsiteX15" fmla="*/ 4477708 w 4534331"/>
              <a:gd name="connsiteY15" fmla="*/ 955057 h 5262724"/>
              <a:gd name="connsiteX16" fmla="*/ 4479776 w 4534331"/>
              <a:gd name="connsiteY16" fmla="*/ 955955 h 5262724"/>
              <a:gd name="connsiteX17" fmla="*/ 4483878 w 4534331"/>
              <a:gd name="connsiteY17" fmla="*/ 992052 h 5262724"/>
              <a:gd name="connsiteX18" fmla="*/ 4479100 w 4534331"/>
              <a:gd name="connsiteY18" fmla="*/ 1090349 h 5262724"/>
              <a:gd name="connsiteX19" fmla="*/ 4476746 w 4534331"/>
              <a:gd name="connsiteY19" fmla="*/ 1103658 h 5262724"/>
              <a:gd name="connsiteX20" fmla="*/ 4436394 w 4534331"/>
              <a:gd name="connsiteY20" fmla="*/ 1106892 h 5262724"/>
              <a:gd name="connsiteX21" fmla="*/ 846855 w 4534331"/>
              <a:gd name="connsiteY21" fmla="*/ 526104 h 5262724"/>
              <a:gd name="connsiteX22" fmla="*/ 55505 w 4534331"/>
              <a:gd name="connsiteY22" fmla="*/ 5262724 h 5262724"/>
              <a:gd name="connsiteX23" fmla="*/ 0 w 4534331"/>
              <a:gd name="connsiteY23" fmla="*/ 5259661 h 5262724"/>
              <a:gd name="connsiteX24" fmla="*/ 4306 w 4534331"/>
              <a:gd name="connsiteY24" fmla="*/ 5219491 h 5262724"/>
              <a:gd name="connsiteX25" fmla="*/ 8508 w 4534331"/>
              <a:gd name="connsiteY25" fmla="*/ 5212902 h 5262724"/>
              <a:gd name="connsiteX26" fmla="*/ 8776 w 4534331"/>
              <a:gd name="connsiteY26" fmla="*/ 5210162 h 5262724"/>
              <a:gd name="connsiteX27" fmla="*/ 9045 w 4534331"/>
              <a:gd name="connsiteY27" fmla="*/ 5207420 h 5262724"/>
              <a:gd name="connsiteX28" fmla="*/ 9580 w 4534331"/>
              <a:gd name="connsiteY28" fmla="*/ 5201938 h 5262724"/>
              <a:gd name="connsiteX29" fmla="*/ 9266 w 4534331"/>
              <a:gd name="connsiteY29" fmla="*/ 5196048 h 5262724"/>
              <a:gd name="connsiteX30" fmla="*/ 7430 w 4534331"/>
              <a:gd name="connsiteY30" fmla="*/ 5169338 h 5262724"/>
              <a:gd name="connsiteX31" fmla="*/ 6848 w 4534331"/>
              <a:gd name="connsiteY31" fmla="*/ 5166190 h 5262724"/>
              <a:gd name="connsiteX32" fmla="*/ 11075 w 4534331"/>
              <a:gd name="connsiteY32" fmla="*/ 5096442 h 5262724"/>
              <a:gd name="connsiteX33" fmla="*/ 78405 w 4534331"/>
              <a:gd name="connsiteY33" fmla="*/ 3822170 h 5262724"/>
              <a:gd name="connsiteX34" fmla="*/ 300639 w 4534331"/>
              <a:gd name="connsiteY34" fmla="*/ 0 h 5262724"/>
              <a:gd name="connsiteX35" fmla="*/ 3291735 w 4534331"/>
              <a:gd name="connsiteY35" fmla="*/ 163268 h 5262724"/>
              <a:gd name="connsiteX36" fmla="*/ 4117066 w 4534331"/>
              <a:gd name="connsiteY36" fmla="*/ 218247 h 5262724"/>
              <a:gd name="connsiteX37" fmla="*/ 4488693 w 4534331"/>
              <a:gd name="connsiteY37" fmla="*/ 238623 h 5262724"/>
              <a:gd name="connsiteX0" fmla="*/ 4488693 w 4534331"/>
              <a:gd name="connsiteY0" fmla="*/ 238623 h 5262724"/>
              <a:gd name="connsiteX1" fmla="*/ 4516455 w 4534331"/>
              <a:gd name="connsiteY1" fmla="*/ 260377 h 5262724"/>
              <a:gd name="connsiteX2" fmla="*/ 4514689 w 4534331"/>
              <a:gd name="connsiteY2" fmla="*/ 292054 h 5262724"/>
              <a:gd name="connsiteX3" fmla="*/ 4517598 w 4534331"/>
              <a:gd name="connsiteY3" fmla="*/ 293767 h 5262724"/>
              <a:gd name="connsiteX4" fmla="*/ 4533956 w 4534331"/>
              <a:gd name="connsiteY4" fmla="*/ 325268 h 5262724"/>
              <a:gd name="connsiteX5" fmla="*/ 4511788 w 4534331"/>
              <a:gd name="connsiteY5" fmla="*/ 382780 h 5262724"/>
              <a:gd name="connsiteX6" fmla="*/ 4508315 w 4534331"/>
              <a:gd name="connsiteY6" fmla="*/ 406346 h 5262724"/>
              <a:gd name="connsiteX7" fmla="*/ 4503231 w 4534331"/>
              <a:gd name="connsiteY7" fmla="*/ 497471 h 5262724"/>
              <a:gd name="connsiteX8" fmla="*/ 4502584 w 4534331"/>
              <a:gd name="connsiteY8" fmla="*/ 543780 h 5262724"/>
              <a:gd name="connsiteX9" fmla="*/ 4499498 w 4534331"/>
              <a:gd name="connsiteY9" fmla="*/ 572177 h 5262724"/>
              <a:gd name="connsiteX10" fmla="*/ 4498831 w 4534331"/>
              <a:gd name="connsiteY10" fmla="*/ 576349 h 5262724"/>
              <a:gd name="connsiteX11" fmla="*/ 4485949 w 4534331"/>
              <a:gd name="connsiteY11" fmla="*/ 807322 h 5262724"/>
              <a:gd name="connsiteX12" fmla="*/ 4487655 w 4534331"/>
              <a:gd name="connsiteY12" fmla="*/ 812145 h 5262724"/>
              <a:gd name="connsiteX13" fmla="*/ 4485513 w 4534331"/>
              <a:gd name="connsiteY13" fmla="*/ 835920 h 5262724"/>
              <a:gd name="connsiteX14" fmla="*/ 4483919 w 4534331"/>
              <a:gd name="connsiteY14" fmla="*/ 843687 h 5262724"/>
              <a:gd name="connsiteX15" fmla="*/ 4477708 w 4534331"/>
              <a:gd name="connsiteY15" fmla="*/ 955057 h 5262724"/>
              <a:gd name="connsiteX16" fmla="*/ 4479776 w 4534331"/>
              <a:gd name="connsiteY16" fmla="*/ 955955 h 5262724"/>
              <a:gd name="connsiteX17" fmla="*/ 4483878 w 4534331"/>
              <a:gd name="connsiteY17" fmla="*/ 992052 h 5262724"/>
              <a:gd name="connsiteX18" fmla="*/ 4479100 w 4534331"/>
              <a:gd name="connsiteY18" fmla="*/ 1090349 h 5262724"/>
              <a:gd name="connsiteX19" fmla="*/ 4476746 w 4534331"/>
              <a:gd name="connsiteY19" fmla="*/ 1103658 h 5262724"/>
              <a:gd name="connsiteX20" fmla="*/ 4436394 w 4534331"/>
              <a:gd name="connsiteY20" fmla="*/ 1106892 h 5262724"/>
              <a:gd name="connsiteX21" fmla="*/ 846855 w 4534331"/>
              <a:gd name="connsiteY21" fmla="*/ 526104 h 5262724"/>
              <a:gd name="connsiteX22" fmla="*/ 55505 w 4534331"/>
              <a:gd name="connsiteY22" fmla="*/ 5262724 h 5262724"/>
              <a:gd name="connsiteX23" fmla="*/ 0 w 4534331"/>
              <a:gd name="connsiteY23" fmla="*/ 5259661 h 5262724"/>
              <a:gd name="connsiteX24" fmla="*/ 4306 w 4534331"/>
              <a:gd name="connsiteY24" fmla="*/ 5219491 h 5262724"/>
              <a:gd name="connsiteX25" fmla="*/ 8508 w 4534331"/>
              <a:gd name="connsiteY25" fmla="*/ 5212902 h 5262724"/>
              <a:gd name="connsiteX26" fmla="*/ 8776 w 4534331"/>
              <a:gd name="connsiteY26" fmla="*/ 5210162 h 5262724"/>
              <a:gd name="connsiteX27" fmla="*/ 9045 w 4534331"/>
              <a:gd name="connsiteY27" fmla="*/ 5207420 h 5262724"/>
              <a:gd name="connsiteX28" fmla="*/ 9580 w 4534331"/>
              <a:gd name="connsiteY28" fmla="*/ 5201938 h 5262724"/>
              <a:gd name="connsiteX29" fmla="*/ 7430 w 4534331"/>
              <a:gd name="connsiteY29" fmla="*/ 5169338 h 5262724"/>
              <a:gd name="connsiteX30" fmla="*/ 6848 w 4534331"/>
              <a:gd name="connsiteY30" fmla="*/ 5166190 h 5262724"/>
              <a:gd name="connsiteX31" fmla="*/ 11075 w 4534331"/>
              <a:gd name="connsiteY31" fmla="*/ 5096442 h 5262724"/>
              <a:gd name="connsiteX32" fmla="*/ 78405 w 4534331"/>
              <a:gd name="connsiteY32" fmla="*/ 3822170 h 5262724"/>
              <a:gd name="connsiteX33" fmla="*/ 300639 w 4534331"/>
              <a:gd name="connsiteY33" fmla="*/ 0 h 5262724"/>
              <a:gd name="connsiteX34" fmla="*/ 3291735 w 4534331"/>
              <a:gd name="connsiteY34" fmla="*/ 163268 h 5262724"/>
              <a:gd name="connsiteX35" fmla="*/ 4117066 w 4534331"/>
              <a:gd name="connsiteY35" fmla="*/ 218247 h 5262724"/>
              <a:gd name="connsiteX36" fmla="*/ 4488693 w 4534331"/>
              <a:gd name="connsiteY36" fmla="*/ 238623 h 5262724"/>
              <a:gd name="connsiteX0" fmla="*/ 4488693 w 4534331"/>
              <a:gd name="connsiteY0" fmla="*/ 238623 h 5262724"/>
              <a:gd name="connsiteX1" fmla="*/ 4516455 w 4534331"/>
              <a:gd name="connsiteY1" fmla="*/ 260377 h 5262724"/>
              <a:gd name="connsiteX2" fmla="*/ 4514689 w 4534331"/>
              <a:gd name="connsiteY2" fmla="*/ 292054 h 5262724"/>
              <a:gd name="connsiteX3" fmla="*/ 4517598 w 4534331"/>
              <a:gd name="connsiteY3" fmla="*/ 293767 h 5262724"/>
              <a:gd name="connsiteX4" fmla="*/ 4533956 w 4534331"/>
              <a:gd name="connsiteY4" fmla="*/ 325268 h 5262724"/>
              <a:gd name="connsiteX5" fmla="*/ 4511788 w 4534331"/>
              <a:gd name="connsiteY5" fmla="*/ 382780 h 5262724"/>
              <a:gd name="connsiteX6" fmla="*/ 4508315 w 4534331"/>
              <a:gd name="connsiteY6" fmla="*/ 406346 h 5262724"/>
              <a:gd name="connsiteX7" fmla="*/ 4503231 w 4534331"/>
              <a:gd name="connsiteY7" fmla="*/ 497471 h 5262724"/>
              <a:gd name="connsiteX8" fmla="*/ 4502584 w 4534331"/>
              <a:gd name="connsiteY8" fmla="*/ 543780 h 5262724"/>
              <a:gd name="connsiteX9" fmla="*/ 4499498 w 4534331"/>
              <a:gd name="connsiteY9" fmla="*/ 572177 h 5262724"/>
              <a:gd name="connsiteX10" fmla="*/ 4498831 w 4534331"/>
              <a:gd name="connsiteY10" fmla="*/ 576349 h 5262724"/>
              <a:gd name="connsiteX11" fmla="*/ 4485949 w 4534331"/>
              <a:gd name="connsiteY11" fmla="*/ 807322 h 5262724"/>
              <a:gd name="connsiteX12" fmla="*/ 4487655 w 4534331"/>
              <a:gd name="connsiteY12" fmla="*/ 812145 h 5262724"/>
              <a:gd name="connsiteX13" fmla="*/ 4485513 w 4534331"/>
              <a:gd name="connsiteY13" fmla="*/ 835920 h 5262724"/>
              <a:gd name="connsiteX14" fmla="*/ 4483919 w 4534331"/>
              <a:gd name="connsiteY14" fmla="*/ 843687 h 5262724"/>
              <a:gd name="connsiteX15" fmla="*/ 4477708 w 4534331"/>
              <a:gd name="connsiteY15" fmla="*/ 955057 h 5262724"/>
              <a:gd name="connsiteX16" fmla="*/ 4479776 w 4534331"/>
              <a:gd name="connsiteY16" fmla="*/ 955955 h 5262724"/>
              <a:gd name="connsiteX17" fmla="*/ 4483878 w 4534331"/>
              <a:gd name="connsiteY17" fmla="*/ 992052 h 5262724"/>
              <a:gd name="connsiteX18" fmla="*/ 4479100 w 4534331"/>
              <a:gd name="connsiteY18" fmla="*/ 1090349 h 5262724"/>
              <a:gd name="connsiteX19" fmla="*/ 4476746 w 4534331"/>
              <a:gd name="connsiteY19" fmla="*/ 1103658 h 5262724"/>
              <a:gd name="connsiteX20" fmla="*/ 4436394 w 4534331"/>
              <a:gd name="connsiteY20" fmla="*/ 1106892 h 5262724"/>
              <a:gd name="connsiteX21" fmla="*/ 846855 w 4534331"/>
              <a:gd name="connsiteY21" fmla="*/ 526104 h 5262724"/>
              <a:gd name="connsiteX22" fmla="*/ 55505 w 4534331"/>
              <a:gd name="connsiteY22" fmla="*/ 5262724 h 5262724"/>
              <a:gd name="connsiteX23" fmla="*/ 0 w 4534331"/>
              <a:gd name="connsiteY23" fmla="*/ 5259661 h 5262724"/>
              <a:gd name="connsiteX24" fmla="*/ 4306 w 4534331"/>
              <a:gd name="connsiteY24" fmla="*/ 5219491 h 5262724"/>
              <a:gd name="connsiteX25" fmla="*/ 8508 w 4534331"/>
              <a:gd name="connsiteY25" fmla="*/ 5212902 h 5262724"/>
              <a:gd name="connsiteX26" fmla="*/ 8776 w 4534331"/>
              <a:gd name="connsiteY26" fmla="*/ 5210162 h 5262724"/>
              <a:gd name="connsiteX27" fmla="*/ 9045 w 4534331"/>
              <a:gd name="connsiteY27" fmla="*/ 5207420 h 5262724"/>
              <a:gd name="connsiteX28" fmla="*/ 7430 w 4534331"/>
              <a:gd name="connsiteY28" fmla="*/ 5169338 h 5262724"/>
              <a:gd name="connsiteX29" fmla="*/ 6848 w 4534331"/>
              <a:gd name="connsiteY29" fmla="*/ 5166190 h 5262724"/>
              <a:gd name="connsiteX30" fmla="*/ 11075 w 4534331"/>
              <a:gd name="connsiteY30" fmla="*/ 5096442 h 5262724"/>
              <a:gd name="connsiteX31" fmla="*/ 78405 w 4534331"/>
              <a:gd name="connsiteY31" fmla="*/ 3822170 h 5262724"/>
              <a:gd name="connsiteX32" fmla="*/ 300639 w 4534331"/>
              <a:gd name="connsiteY32" fmla="*/ 0 h 5262724"/>
              <a:gd name="connsiteX33" fmla="*/ 3291735 w 4534331"/>
              <a:gd name="connsiteY33" fmla="*/ 163268 h 5262724"/>
              <a:gd name="connsiteX34" fmla="*/ 4117066 w 4534331"/>
              <a:gd name="connsiteY34" fmla="*/ 218247 h 5262724"/>
              <a:gd name="connsiteX35" fmla="*/ 4488693 w 4534331"/>
              <a:gd name="connsiteY35" fmla="*/ 238623 h 5262724"/>
              <a:gd name="connsiteX0" fmla="*/ 4488693 w 4534331"/>
              <a:gd name="connsiteY0" fmla="*/ 238623 h 5262724"/>
              <a:gd name="connsiteX1" fmla="*/ 4516455 w 4534331"/>
              <a:gd name="connsiteY1" fmla="*/ 260377 h 5262724"/>
              <a:gd name="connsiteX2" fmla="*/ 4514689 w 4534331"/>
              <a:gd name="connsiteY2" fmla="*/ 292054 h 5262724"/>
              <a:gd name="connsiteX3" fmla="*/ 4517598 w 4534331"/>
              <a:gd name="connsiteY3" fmla="*/ 293767 h 5262724"/>
              <a:gd name="connsiteX4" fmla="*/ 4533956 w 4534331"/>
              <a:gd name="connsiteY4" fmla="*/ 325268 h 5262724"/>
              <a:gd name="connsiteX5" fmla="*/ 4511788 w 4534331"/>
              <a:gd name="connsiteY5" fmla="*/ 382780 h 5262724"/>
              <a:gd name="connsiteX6" fmla="*/ 4508315 w 4534331"/>
              <a:gd name="connsiteY6" fmla="*/ 406346 h 5262724"/>
              <a:gd name="connsiteX7" fmla="*/ 4503231 w 4534331"/>
              <a:gd name="connsiteY7" fmla="*/ 497471 h 5262724"/>
              <a:gd name="connsiteX8" fmla="*/ 4502584 w 4534331"/>
              <a:gd name="connsiteY8" fmla="*/ 543780 h 5262724"/>
              <a:gd name="connsiteX9" fmla="*/ 4499498 w 4534331"/>
              <a:gd name="connsiteY9" fmla="*/ 572177 h 5262724"/>
              <a:gd name="connsiteX10" fmla="*/ 4498831 w 4534331"/>
              <a:gd name="connsiteY10" fmla="*/ 576349 h 5262724"/>
              <a:gd name="connsiteX11" fmla="*/ 4485949 w 4534331"/>
              <a:gd name="connsiteY11" fmla="*/ 807322 h 5262724"/>
              <a:gd name="connsiteX12" fmla="*/ 4487655 w 4534331"/>
              <a:gd name="connsiteY12" fmla="*/ 812145 h 5262724"/>
              <a:gd name="connsiteX13" fmla="*/ 4485513 w 4534331"/>
              <a:gd name="connsiteY13" fmla="*/ 835920 h 5262724"/>
              <a:gd name="connsiteX14" fmla="*/ 4483919 w 4534331"/>
              <a:gd name="connsiteY14" fmla="*/ 843687 h 5262724"/>
              <a:gd name="connsiteX15" fmla="*/ 4477708 w 4534331"/>
              <a:gd name="connsiteY15" fmla="*/ 955057 h 5262724"/>
              <a:gd name="connsiteX16" fmla="*/ 4479776 w 4534331"/>
              <a:gd name="connsiteY16" fmla="*/ 955955 h 5262724"/>
              <a:gd name="connsiteX17" fmla="*/ 4483878 w 4534331"/>
              <a:gd name="connsiteY17" fmla="*/ 992052 h 5262724"/>
              <a:gd name="connsiteX18" fmla="*/ 4479100 w 4534331"/>
              <a:gd name="connsiteY18" fmla="*/ 1090349 h 5262724"/>
              <a:gd name="connsiteX19" fmla="*/ 4476746 w 4534331"/>
              <a:gd name="connsiteY19" fmla="*/ 1103658 h 5262724"/>
              <a:gd name="connsiteX20" fmla="*/ 4436394 w 4534331"/>
              <a:gd name="connsiteY20" fmla="*/ 1106892 h 5262724"/>
              <a:gd name="connsiteX21" fmla="*/ 846855 w 4534331"/>
              <a:gd name="connsiteY21" fmla="*/ 526104 h 5262724"/>
              <a:gd name="connsiteX22" fmla="*/ 55505 w 4534331"/>
              <a:gd name="connsiteY22" fmla="*/ 5262724 h 5262724"/>
              <a:gd name="connsiteX23" fmla="*/ 0 w 4534331"/>
              <a:gd name="connsiteY23" fmla="*/ 5259661 h 5262724"/>
              <a:gd name="connsiteX24" fmla="*/ 4306 w 4534331"/>
              <a:gd name="connsiteY24" fmla="*/ 5219491 h 5262724"/>
              <a:gd name="connsiteX25" fmla="*/ 8508 w 4534331"/>
              <a:gd name="connsiteY25" fmla="*/ 5212902 h 5262724"/>
              <a:gd name="connsiteX26" fmla="*/ 8776 w 4534331"/>
              <a:gd name="connsiteY26" fmla="*/ 5210162 h 5262724"/>
              <a:gd name="connsiteX27" fmla="*/ 7430 w 4534331"/>
              <a:gd name="connsiteY27" fmla="*/ 5169338 h 5262724"/>
              <a:gd name="connsiteX28" fmla="*/ 6848 w 4534331"/>
              <a:gd name="connsiteY28" fmla="*/ 5166190 h 5262724"/>
              <a:gd name="connsiteX29" fmla="*/ 11075 w 4534331"/>
              <a:gd name="connsiteY29" fmla="*/ 5096442 h 5262724"/>
              <a:gd name="connsiteX30" fmla="*/ 78405 w 4534331"/>
              <a:gd name="connsiteY30" fmla="*/ 3822170 h 5262724"/>
              <a:gd name="connsiteX31" fmla="*/ 300639 w 4534331"/>
              <a:gd name="connsiteY31" fmla="*/ 0 h 5262724"/>
              <a:gd name="connsiteX32" fmla="*/ 3291735 w 4534331"/>
              <a:gd name="connsiteY32" fmla="*/ 163268 h 5262724"/>
              <a:gd name="connsiteX33" fmla="*/ 4117066 w 4534331"/>
              <a:gd name="connsiteY33" fmla="*/ 218247 h 5262724"/>
              <a:gd name="connsiteX34" fmla="*/ 4488693 w 4534331"/>
              <a:gd name="connsiteY34" fmla="*/ 238623 h 5262724"/>
              <a:gd name="connsiteX0" fmla="*/ 4488693 w 4534331"/>
              <a:gd name="connsiteY0" fmla="*/ 238623 h 5262724"/>
              <a:gd name="connsiteX1" fmla="*/ 4516455 w 4534331"/>
              <a:gd name="connsiteY1" fmla="*/ 260377 h 5262724"/>
              <a:gd name="connsiteX2" fmla="*/ 4514689 w 4534331"/>
              <a:gd name="connsiteY2" fmla="*/ 292054 h 5262724"/>
              <a:gd name="connsiteX3" fmla="*/ 4517598 w 4534331"/>
              <a:gd name="connsiteY3" fmla="*/ 293767 h 5262724"/>
              <a:gd name="connsiteX4" fmla="*/ 4533956 w 4534331"/>
              <a:gd name="connsiteY4" fmla="*/ 325268 h 5262724"/>
              <a:gd name="connsiteX5" fmla="*/ 4511788 w 4534331"/>
              <a:gd name="connsiteY5" fmla="*/ 382780 h 5262724"/>
              <a:gd name="connsiteX6" fmla="*/ 4508315 w 4534331"/>
              <a:gd name="connsiteY6" fmla="*/ 406346 h 5262724"/>
              <a:gd name="connsiteX7" fmla="*/ 4503231 w 4534331"/>
              <a:gd name="connsiteY7" fmla="*/ 497471 h 5262724"/>
              <a:gd name="connsiteX8" fmla="*/ 4502584 w 4534331"/>
              <a:gd name="connsiteY8" fmla="*/ 543780 h 5262724"/>
              <a:gd name="connsiteX9" fmla="*/ 4499498 w 4534331"/>
              <a:gd name="connsiteY9" fmla="*/ 572177 h 5262724"/>
              <a:gd name="connsiteX10" fmla="*/ 4498831 w 4534331"/>
              <a:gd name="connsiteY10" fmla="*/ 576349 h 5262724"/>
              <a:gd name="connsiteX11" fmla="*/ 4485949 w 4534331"/>
              <a:gd name="connsiteY11" fmla="*/ 807322 h 5262724"/>
              <a:gd name="connsiteX12" fmla="*/ 4487655 w 4534331"/>
              <a:gd name="connsiteY12" fmla="*/ 812145 h 5262724"/>
              <a:gd name="connsiteX13" fmla="*/ 4485513 w 4534331"/>
              <a:gd name="connsiteY13" fmla="*/ 835920 h 5262724"/>
              <a:gd name="connsiteX14" fmla="*/ 4483919 w 4534331"/>
              <a:gd name="connsiteY14" fmla="*/ 843687 h 5262724"/>
              <a:gd name="connsiteX15" fmla="*/ 4477708 w 4534331"/>
              <a:gd name="connsiteY15" fmla="*/ 955057 h 5262724"/>
              <a:gd name="connsiteX16" fmla="*/ 4479776 w 4534331"/>
              <a:gd name="connsiteY16" fmla="*/ 955955 h 5262724"/>
              <a:gd name="connsiteX17" fmla="*/ 4483878 w 4534331"/>
              <a:gd name="connsiteY17" fmla="*/ 992052 h 5262724"/>
              <a:gd name="connsiteX18" fmla="*/ 4479100 w 4534331"/>
              <a:gd name="connsiteY18" fmla="*/ 1090349 h 5262724"/>
              <a:gd name="connsiteX19" fmla="*/ 4476746 w 4534331"/>
              <a:gd name="connsiteY19" fmla="*/ 1103658 h 5262724"/>
              <a:gd name="connsiteX20" fmla="*/ 4436394 w 4534331"/>
              <a:gd name="connsiteY20" fmla="*/ 1106892 h 5262724"/>
              <a:gd name="connsiteX21" fmla="*/ 846855 w 4534331"/>
              <a:gd name="connsiteY21" fmla="*/ 526104 h 5262724"/>
              <a:gd name="connsiteX22" fmla="*/ 55505 w 4534331"/>
              <a:gd name="connsiteY22" fmla="*/ 5262724 h 5262724"/>
              <a:gd name="connsiteX23" fmla="*/ 0 w 4534331"/>
              <a:gd name="connsiteY23" fmla="*/ 5259661 h 5262724"/>
              <a:gd name="connsiteX24" fmla="*/ 4306 w 4534331"/>
              <a:gd name="connsiteY24" fmla="*/ 5219491 h 5262724"/>
              <a:gd name="connsiteX25" fmla="*/ 8508 w 4534331"/>
              <a:gd name="connsiteY25" fmla="*/ 5212902 h 5262724"/>
              <a:gd name="connsiteX26" fmla="*/ 7430 w 4534331"/>
              <a:gd name="connsiteY26" fmla="*/ 5169338 h 5262724"/>
              <a:gd name="connsiteX27" fmla="*/ 6848 w 4534331"/>
              <a:gd name="connsiteY27" fmla="*/ 5166190 h 5262724"/>
              <a:gd name="connsiteX28" fmla="*/ 11075 w 4534331"/>
              <a:gd name="connsiteY28" fmla="*/ 5096442 h 5262724"/>
              <a:gd name="connsiteX29" fmla="*/ 78405 w 4534331"/>
              <a:gd name="connsiteY29" fmla="*/ 3822170 h 5262724"/>
              <a:gd name="connsiteX30" fmla="*/ 300639 w 4534331"/>
              <a:gd name="connsiteY30" fmla="*/ 0 h 5262724"/>
              <a:gd name="connsiteX31" fmla="*/ 3291735 w 4534331"/>
              <a:gd name="connsiteY31" fmla="*/ 163268 h 5262724"/>
              <a:gd name="connsiteX32" fmla="*/ 4117066 w 4534331"/>
              <a:gd name="connsiteY32" fmla="*/ 218247 h 5262724"/>
              <a:gd name="connsiteX33" fmla="*/ 4488693 w 4534331"/>
              <a:gd name="connsiteY33" fmla="*/ 238623 h 5262724"/>
              <a:gd name="connsiteX0" fmla="*/ 4488693 w 4534331"/>
              <a:gd name="connsiteY0" fmla="*/ 238623 h 5262724"/>
              <a:gd name="connsiteX1" fmla="*/ 4516455 w 4534331"/>
              <a:gd name="connsiteY1" fmla="*/ 260377 h 5262724"/>
              <a:gd name="connsiteX2" fmla="*/ 4514689 w 4534331"/>
              <a:gd name="connsiteY2" fmla="*/ 292054 h 5262724"/>
              <a:gd name="connsiteX3" fmla="*/ 4517598 w 4534331"/>
              <a:gd name="connsiteY3" fmla="*/ 293767 h 5262724"/>
              <a:gd name="connsiteX4" fmla="*/ 4533956 w 4534331"/>
              <a:gd name="connsiteY4" fmla="*/ 325268 h 5262724"/>
              <a:gd name="connsiteX5" fmla="*/ 4511788 w 4534331"/>
              <a:gd name="connsiteY5" fmla="*/ 382780 h 5262724"/>
              <a:gd name="connsiteX6" fmla="*/ 4508315 w 4534331"/>
              <a:gd name="connsiteY6" fmla="*/ 406346 h 5262724"/>
              <a:gd name="connsiteX7" fmla="*/ 4503231 w 4534331"/>
              <a:gd name="connsiteY7" fmla="*/ 497471 h 5262724"/>
              <a:gd name="connsiteX8" fmla="*/ 4502584 w 4534331"/>
              <a:gd name="connsiteY8" fmla="*/ 543780 h 5262724"/>
              <a:gd name="connsiteX9" fmla="*/ 4499498 w 4534331"/>
              <a:gd name="connsiteY9" fmla="*/ 572177 h 5262724"/>
              <a:gd name="connsiteX10" fmla="*/ 4498831 w 4534331"/>
              <a:gd name="connsiteY10" fmla="*/ 576349 h 5262724"/>
              <a:gd name="connsiteX11" fmla="*/ 4485949 w 4534331"/>
              <a:gd name="connsiteY11" fmla="*/ 807322 h 5262724"/>
              <a:gd name="connsiteX12" fmla="*/ 4487655 w 4534331"/>
              <a:gd name="connsiteY12" fmla="*/ 812145 h 5262724"/>
              <a:gd name="connsiteX13" fmla="*/ 4485513 w 4534331"/>
              <a:gd name="connsiteY13" fmla="*/ 835920 h 5262724"/>
              <a:gd name="connsiteX14" fmla="*/ 4483919 w 4534331"/>
              <a:gd name="connsiteY14" fmla="*/ 843687 h 5262724"/>
              <a:gd name="connsiteX15" fmla="*/ 4477708 w 4534331"/>
              <a:gd name="connsiteY15" fmla="*/ 955057 h 5262724"/>
              <a:gd name="connsiteX16" fmla="*/ 4479776 w 4534331"/>
              <a:gd name="connsiteY16" fmla="*/ 955955 h 5262724"/>
              <a:gd name="connsiteX17" fmla="*/ 4483878 w 4534331"/>
              <a:gd name="connsiteY17" fmla="*/ 992052 h 5262724"/>
              <a:gd name="connsiteX18" fmla="*/ 4479100 w 4534331"/>
              <a:gd name="connsiteY18" fmla="*/ 1090349 h 5262724"/>
              <a:gd name="connsiteX19" fmla="*/ 4476746 w 4534331"/>
              <a:gd name="connsiteY19" fmla="*/ 1103658 h 5262724"/>
              <a:gd name="connsiteX20" fmla="*/ 4436394 w 4534331"/>
              <a:gd name="connsiteY20" fmla="*/ 1106892 h 5262724"/>
              <a:gd name="connsiteX21" fmla="*/ 846855 w 4534331"/>
              <a:gd name="connsiteY21" fmla="*/ 526104 h 5262724"/>
              <a:gd name="connsiteX22" fmla="*/ 55505 w 4534331"/>
              <a:gd name="connsiteY22" fmla="*/ 5262724 h 5262724"/>
              <a:gd name="connsiteX23" fmla="*/ 0 w 4534331"/>
              <a:gd name="connsiteY23" fmla="*/ 5259661 h 5262724"/>
              <a:gd name="connsiteX24" fmla="*/ 4306 w 4534331"/>
              <a:gd name="connsiteY24" fmla="*/ 5219491 h 5262724"/>
              <a:gd name="connsiteX25" fmla="*/ 7430 w 4534331"/>
              <a:gd name="connsiteY25" fmla="*/ 5169338 h 5262724"/>
              <a:gd name="connsiteX26" fmla="*/ 6848 w 4534331"/>
              <a:gd name="connsiteY26" fmla="*/ 5166190 h 5262724"/>
              <a:gd name="connsiteX27" fmla="*/ 11075 w 4534331"/>
              <a:gd name="connsiteY27" fmla="*/ 5096442 h 5262724"/>
              <a:gd name="connsiteX28" fmla="*/ 78405 w 4534331"/>
              <a:gd name="connsiteY28" fmla="*/ 3822170 h 5262724"/>
              <a:gd name="connsiteX29" fmla="*/ 300639 w 4534331"/>
              <a:gd name="connsiteY29" fmla="*/ 0 h 5262724"/>
              <a:gd name="connsiteX30" fmla="*/ 3291735 w 4534331"/>
              <a:gd name="connsiteY30" fmla="*/ 163268 h 5262724"/>
              <a:gd name="connsiteX31" fmla="*/ 4117066 w 4534331"/>
              <a:gd name="connsiteY31" fmla="*/ 218247 h 5262724"/>
              <a:gd name="connsiteX32" fmla="*/ 4488693 w 4534331"/>
              <a:gd name="connsiteY32" fmla="*/ 238623 h 5262724"/>
              <a:gd name="connsiteX0" fmla="*/ 4488693 w 4534331"/>
              <a:gd name="connsiteY0" fmla="*/ 238623 h 5262724"/>
              <a:gd name="connsiteX1" fmla="*/ 4516455 w 4534331"/>
              <a:gd name="connsiteY1" fmla="*/ 260377 h 5262724"/>
              <a:gd name="connsiteX2" fmla="*/ 4514689 w 4534331"/>
              <a:gd name="connsiteY2" fmla="*/ 292054 h 5262724"/>
              <a:gd name="connsiteX3" fmla="*/ 4517598 w 4534331"/>
              <a:gd name="connsiteY3" fmla="*/ 293767 h 5262724"/>
              <a:gd name="connsiteX4" fmla="*/ 4533956 w 4534331"/>
              <a:gd name="connsiteY4" fmla="*/ 325268 h 5262724"/>
              <a:gd name="connsiteX5" fmla="*/ 4511788 w 4534331"/>
              <a:gd name="connsiteY5" fmla="*/ 382780 h 5262724"/>
              <a:gd name="connsiteX6" fmla="*/ 4508315 w 4534331"/>
              <a:gd name="connsiteY6" fmla="*/ 406346 h 5262724"/>
              <a:gd name="connsiteX7" fmla="*/ 4503231 w 4534331"/>
              <a:gd name="connsiteY7" fmla="*/ 497471 h 5262724"/>
              <a:gd name="connsiteX8" fmla="*/ 4502584 w 4534331"/>
              <a:gd name="connsiteY8" fmla="*/ 543780 h 5262724"/>
              <a:gd name="connsiteX9" fmla="*/ 4499498 w 4534331"/>
              <a:gd name="connsiteY9" fmla="*/ 572177 h 5262724"/>
              <a:gd name="connsiteX10" fmla="*/ 4498831 w 4534331"/>
              <a:gd name="connsiteY10" fmla="*/ 576349 h 5262724"/>
              <a:gd name="connsiteX11" fmla="*/ 4485949 w 4534331"/>
              <a:gd name="connsiteY11" fmla="*/ 807322 h 5262724"/>
              <a:gd name="connsiteX12" fmla="*/ 4487655 w 4534331"/>
              <a:gd name="connsiteY12" fmla="*/ 812145 h 5262724"/>
              <a:gd name="connsiteX13" fmla="*/ 4485513 w 4534331"/>
              <a:gd name="connsiteY13" fmla="*/ 835920 h 5262724"/>
              <a:gd name="connsiteX14" fmla="*/ 4483919 w 4534331"/>
              <a:gd name="connsiteY14" fmla="*/ 843687 h 5262724"/>
              <a:gd name="connsiteX15" fmla="*/ 4477708 w 4534331"/>
              <a:gd name="connsiteY15" fmla="*/ 955057 h 5262724"/>
              <a:gd name="connsiteX16" fmla="*/ 4479776 w 4534331"/>
              <a:gd name="connsiteY16" fmla="*/ 955955 h 5262724"/>
              <a:gd name="connsiteX17" fmla="*/ 4483878 w 4534331"/>
              <a:gd name="connsiteY17" fmla="*/ 992052 h 5262724"/>
              <a:gd name="connsiteX18" fmla="*/ 4479100 w 4534331"/>
              <a:gd name="connsiteY18" fmla="*/ 1090349 h 5262724"/>
              <a:gd name="connsiteX19" fmla="*/ 4476746 w 4534331"/>
              <a:gd name="connsiteY19" fmla="*/ 1103658 h 5262724"/>
              <a:gd name="connsiteX20" fmla="*/ 4436394 w 4534331"/>
              <a:gd name="connsiteY20" fmla="*/ 1106892 h 5262724"/>
              <a:gd name="connsiteX21" fmla="*/ 846855 w 4534331"/>
              <a:gd name="connsiteY21" fmla="*/ 526104 h 5262724"/>
              <a:gd name="connsiteX22" fmla="*/ 55505 w 4534331"/>
              <a:gd name="connsiteY22" fmla="*/ 5262724 h 5262724"/>
              <a:gd name="connsiteX23" fmla="*/ 0 w 4534331"/>
              <a:gd name="connsiteY23" fmla="*/ 5259661 h 5262724"/>
              <a:gd name="connsiteX24" fmla="*/ 4306 w 4534331"/>
              <a:gd name="connsiteY24" fmla="*/ 5219491 h 5262724"/>
              <a:gd name="connsiteX25" fmla="*/ 7430 w 4534331"/>
              <a:gd name="connsiteY25" fmla="*/ 5169338 h 5262724"/>
              <a:gd name="connsiteX26" fmla="*/ 11075 w 4534331"/>
              <a:gd name="connsiteY26" fmla="*/ 5096442 h 5262724"/>
              <a:gd name="connsiteX27" fmla="*/ 78405 w 4534331"/>
              <a:gd name="connsiteY27" fmla="*/ 3822170 h 5262724"/>
              <a:gd name="connsiteX28" fmla="*/ 300639 w 4534331"/>
              <a:gd name="connsiteY28" fmla="*/ 0 h 5262724"/>
              <a:gd name="connsiteX29" fmla="*/ 3291735 w 4534331"/>
              <a:gd name="connsiteY29" fmla="*/ 163268 h 5262724"/>
              <a:gd name="connsiteX30" fmla="*/ 4117066 w 4534331"/>
              <a:gd name="connsiteY30" fmla="*/ 218247 h 5262724"/>
              <a:gd name="connsiteX31" fmla="*/ 4488693 w 4534331"/>
              <a:gd name="connsiteY31" fmla="*/ 238623 h 5262724"/>
              <a:gd name="connsiteX0" fmla="*/ 4488693 w 4534331"/>
              <a:gd name="connsiteY0" fmla="*/ 238623 h 5262724"/>
              <a:gd name="connsiteX1" fmla="*/ 4516455 w 4534331"/>
              <a:gd name="connsiteY1" fmla="*/ 260377 h 5262724"/>
              <a:gd name="connsiteX2" fmla="*/ 4514689 w 4534331"/>
              <a:gd name="connsiteY2" fmla="*/ 292054 h 5262724"/>
              <a:gd name="connsiteX3" fmla="*/ 4517598 w 4534331"/>
              <a:gd name="connsiteY3" fmla="*/ 293767 h 5262724"/>
              <a:gd name="connsiteX4" fmla="*/ 4533956 w 4534331"/>
              <a:gd name="connsiteY4" fmla="*/ 325268 h 5262724"/>
              <a:gd name="connsiteX5" fmla="*/ 4511788 w 4534331"/>
              <a:gd name="connsiteY5" fmla="*/ 382780 h 5262724"/>
              <a:gd name="connsiteX6" fmla="*/ 4508315 w 4534331"/>
              <a:gd name="connsiteY6" fmla="*/ 406346 h 5262724"/>
              <a:gd name="connsiteX7" fmla="*/ 4503231 w 4534331"/>
              <a:gd name="connsiteY7" fmla="*/ 497471 h 5262724"/>
              <a:gd name="connsiteX8" fmla="*/ 4502584 w 4534331"/>
              <a:gd name="connsiteY8" fmla="*/ 543780 h 5262724"/>
              <a:gd name="connsiteX9" fmla="*/ 4499498 w 4534331"/>
              <a:gd name="connsiteY9" fmla="*/ 572177 h 5262724"/>
              <a:gd name="connsiteX10" fmla="*/ 4498831 w 4534331"/>
              <a:gd name="connsiteY10" fmla="*/ 576349 h 5262724"/>
              <a:gd name="connsiteX11" fmla="*/ 4485949 w 4534331"/>
              <a:gd name="connsiteY11" fmla="*/ 807322 h 5262724"/>
              <a:gd name="connsiteX12" fmla="*/ 4487655 w 4534331"/>
              <a:gd name="connsiteY12" fmla="*/ 812145 h 5262724"/>
              <a:gd name="connsiteX13" fmla="*/ 4485513 w 4534331"/>
              <a:gd name="connsiteY13" fmla="*/ 835920 h 5262724"/>
              <a:gd name="connsiteX14" fmla="*/ 4483919 w 4534331"/>
              <a:gd name="connsiteY14" fmla="*/ 843687 h 5262724"/>
              <a:gd name="connsiteX15" fmla="*/ 4477708 w 4534331"/>
              <a:gd name="connsiteY15" fmla="*/ 955057 h 5262724"/>
              <a:gd name="connsiteX16" fmla="*/ 4479776 w 4534331"/>
              <a:gd name="connsiteY16" fmla="*/ 955955 h 5262724"/>
              <a:gd name="connsiteX17" fmla="*/ 4483878 w 4534331"/>
              <a:gd name="connsiteY17" fmla="*/ 992052 h 5262724"/>
              <a:gd name="connsiteX18" fmla="*/ 4479100 w 4534331"/>
              <a:gd name="connsiteY18" fmla="*/ 1090349 h 5262724"/>
              <a:gd name="connsiteX19" fmla="*/ 4476746 w 4534331"/>
              <a:gd name="connsiteY19" fmla="*/ 1103658 h 5262724"/>
              <a:gd name="connsiteX20" fmla="*/ 4436394 w 4534331"/>
              <a:gd name="connsiteY20" fmla="*/ 1106892 h 5262724"/>
              <a:gd name="connsiteX21" fmla="*/ 846855 w 4534331"/>
              <a:gd name="connsiteY21" fmla="*/ 526104 h 5262724"/>
              <a:gd name="connsiteX22" fmla="*/ 55505 w 4534331"/>
              <a:gd name="connsiteY22" fmla="*/ 5262724 h 5262724"/>
              <a:gd name="connsiteX23" fmla="*/ 0 w 4534331"/>
              <a:gd name="connsiteY23" fmla="*/ 5259661 h 5262724"/>
              <a:gd name="connsiteX24" fmla="*/ 4306 w 4534331"/>
              <a:gd name="connsiteY24" fmla="*/ 5219491 h 5262724"/>
              <a:gd name="connsiteX25" fmla="*/ 11075 w 4534331"/>
              <a:gd name="connsiteY25" fmla="*/ 5096442 h 5262724"/>
              <a:gd name="connsiteX26" fmla="*/ 78405 w 4534331"/>
              <a:gd name="connsiteY26" fmla="*/ 3822170 h 5262724"/>
              <a:gd name="connsiteX27" fmla="*/ 300639 w 4534331"/>
              <a:gd name="connsiteY27" fmla="*/ 0 h 5262724"/>
              <a:gd name="connsiteX28" fmla="*/ 3291735 w 4534331"/>
              <a:gd name="connsiteY28" fmla="*/ 163268 h 5262724"/>
              <a:gd name="connsiteX29" fmla="*/ 4117066 w 4534331"/>
              <a:gd name="connsiteY29" fmla="*/ 218247 h 5262724"/>
              <a:gd name="connsiteX30" fmla="*/ 4488693 w 4534331"/>
              <a:gd name="connsiteY30" fmla="*/ 238623 h 5262724"/>
              <a:gd name="connsiteX0" fmla="*/ 4488693 w 4534331"/>
              <a:gd name="connsiteY0" fmla="*/ 238623 h 5262724"/>
              <a:gd name="connsiteX1" fmla="*/ 4516455 w 4534331"/>
              <a:gd name="connsiteY1" fmla="*/ 260377 h 5262724"/>
              <a:gd name="connsiteX2" fmla="*/ 4514689 w 4534331"/>
              <a:gd name="connsiteY2" fmla="*/ 292054 h 5262724"/>
              <a:gd name="connsiteX3" fmla="*/ 4517598 w 4534331"/>
              <a:gd name="connsiteY3" fmla="*/ 293767 h 5262724"/>
              <a:gd name="connsiteX4" fmla="*/ 4533956 w 4534331"/>
              <a:gd name="connsiteY4" fmla="*/ 325268 h 5262724"/>
              <a:gd name="connsiteX5" fmla="*/ 4511788 w 4534331"/>
              <a:gd name="connsiteY5" fmla="*/ 382780 h 5262724"/>
              <a:gd name="connsiteX6" fmla="*/ 4508315 w 4534331"/>
              <a:gd name="connsiteY6" fmla="*/ 406346 h 5262724"/>
              <a:gd name="connsiteX7" fmla="*/ 4503231 w 4534331"/>
              <a:gd name="connsiteY7" fmla="*/ 497471 h 5262724"/>
              <a:gd name="connsiteX8" fmla="*/ 4502584 w 4534331"/>
              <a:gd name="connsiteY8" fmla="*/ 543780 h 5262724"/>
              <a:gd name="connsiteX9" fmla="*/ 4499498 w 4534331"/>
              <a:gd name="connsiteY9" fmla="*/ 572177 h 5262724"/>
              <a:gd name="connsiteX10" fmla="*/ 4498831 w 4534331"/>
              <a:gd name="connsiteY10" fmla="*/ 576349 h 5262724"/>
              <a:gd name="connsiteX11" fmla="*/ 4485949 w 4534331"/>
              <a:gd name="connsiteY11" fmla="*/ 807322 h 5262724"/>
              <a:gd name="connsiteX12" fmla="*/ 4487655 w 4534331"/>
              <a:gd name="connsiteY12" fmla="*/ 812145 h 5262724"/>
              <a:gd name="connsiteX13" fmla="*/ 4485513 w 4534331"/>
              <a:gd name="connsiteY13" fmla="*/ 835920 h 5262724"/>
              <a:gd name="connsiteX14" fmla="*/ 4483919 w 4534331"/>
              <a:gd name="connsiteY14" fmla="*/ 843687 h 5262724"/>
              <a:gd name="connsiteX15" fmla="*/ 4477708 w 4534331"/>
              <a:gd name="connsiteY15" fmla="*/ 955057 h 5262724"/>
              <a:gd name="connsiteX16" fmla="*/ 4479776 w 4534331"/>
              <a:gd name="connsiteY16" fmla="*/ 955955 h 5262724"/>
              <a:gd name="connsiteX17" fmla="*/ 4483878 w 4534331"/>
              <a:gd name="connsiteY17" fmla="*/ 992052 h 5262724"/>
              <a:gd name="connsiteX18" fmla="*/ 4479100 w 4534331"/>
              <a:gd name="connsiteY18" fmla="*/ 1090349 h 5262724"/>
              <a:gd name="connsiteX19" fmla="*/ 4476746 w 4534331"/>
              <a:gd name="connsiteY19" fmla="*/ 1103658 h 5262724"/>
              <a:gd name="connsiteX20" fmla="*/ 4436394 w 4534331"/>
              <a:gd name="connsiteY20" fmla="*/ 1106892 h 5262724"/>
              <a:gd name="connsiteX21" fmla="*/ 846855 w 4534331"/>
              <a:gd name="connsiteY21" fmla="*/ 526104 h 5262724"/>
              <a:gd name="connsiteX22" fmla="*/ 55505 w 4534331"/>
              <a:gd name="connsiteY22" fmla="*/ 5262724 h 5262724"/>
              <a:gd name="connsiteX23" fmla="*/ 0 w 4534331"/>
              <a:gd name="connsiteY23" fmla="*/ 5259661 h 5262724"/>
              <a:gd name="connsiteX24" fmla="*/ 11075 w 4534331"/>
              <a:gd name="connsiteY24" fmla="*/ 5096442 h 5262724"/>
              <a:gd name="connsiteX25" fmla="*/ 78405 w 4534331"/>
              <a:gd name="connsiteY25" fmla="*/ 3822170 h 5262724"/>
              <a:gd name="connsiteX26" fmla="*/ 300639 w 4534331"/>
              <a:gd name="connsiteY26" fmla="*/ 0 h 5262724"/>
              <a:gd name="connsiteX27" fmla="*/ 3291735 w 4534331"/>
              <a:gd name="connsiteY27" fmla="*/ 163268 h 5262724"/>
              <a:gd name="connsiteX28" fmla="*/ 4117066 w 4534331"/>
              <a:gd name="connsiteY28" fmla="*/ 218247 h 5262724"/>
              <a:gd name="connsiteX29" fmla="*/ 4488693 w 4534331"/>
              <a:gd name="connsiteY29" fmla="*/ 238623 h 5262724"/>
              <a:gd name="connsiteX0" fmla="*/ 4488693 w 4534331"/>
              <a:gd name="connsiteY0" fmla="*/ 238623 h 5262724"/>
              <a:gd name="connsiteX1" fmla="*/ 4516455 w 4534331"/>
              <a:gd name="connsiteY1" fmla="*/ 260377 h 5262724"/>
              <a:gd name="connsiteX2" fmla="*/ 4514689 w 4534331"/>
              <a:gd name="connsiteY2" fmla="*/ 292054 h 5262724"/>
              <a:gd name="connsiteX3" fmla="*/ 4517598 w 4534331"/>
              <a:gd name="connsiteY3" fmla="*/ 293767 h 5262724"/>
              <a:gd name="connsiteX4" fmla="*/ 4533956 w 4534331"/>
              <a:gd name="connsiteY4" fmla="*/ 325268 h 5262724"/>
              <a:gd name="connsiteX5" fmla="*/ 4511788 w 4534331"/>
              <a:gd name="connsiteY5" fmla="*/ 382780 h 5262724"/>
              <a:gd name="connsiteX6" fmla="*/ 4508315 w 4534331"/>
              <a:gd name="connsiteY6" fmla="*/ 406346 h 5262724"/>
              <a:gd name="connsiteX7" fmla="*/ 4503231 w 4534331"/>
              <a:gd name="connsiteY7" fmla="*/ 497471 h 5262724"/>
              <a:gd name="connsiteX8" fmla="*/ 4502584 w 4534331"/>
              <a:gd name="connsiteY8" fmla="*/ 543780 h 5262724"/>
              <a:gd name="connsiteX9" fmla="*/ 4499498 w 4534331"/>
              <a:gd name="connsiteY9" fmla="*/ 572177 h 5262724"/>
              <a:gd name="connsiteX10" fmla="*/ 4498831 w 4534331"/>
              <a:gd name="connsiteY10" fmla="*/ 576349 h 5262724"/>
              <a:gd name="connsiteX11" fmla="*/ 4485949 w 4534331"/>
              <a:gd name="connsiteY11" fmla="*/ 807322 h 5262724"/>
              <a:gd name="connsiteX12" fmla="*/ 4487655 w 4534331"/>
              <a:gd name="connsiteY12" fmla="*/ 812145 h 5262724"/>
              <a:gd name="connsiteX13" fmla="*/ 4485513 w 4534331"/>
              <a:gd name="connsiteY13" fmla="*/ 835920 h 5262724"/>
              <a:gd name="connsiteX14" fmla="*/ 4483919 w 4534331"/>
              <a:gd name="connsiteY14" fmla="*/ 843687 h 5262724"/>
              <a:gd name="connsiteX15" fmla="*/ 4477708 w 4534331"/>
              <a:gd name="connsiteY15" fmla="*/ 955057 h 5262724"/>
              <a:gd name="connsiteX16" fmla="*/ 4479776 w 4534331"/>
              <a:gd name="connsiteY16" fmla="*/ 955955 h 5262724"/>
              <a:gd name="connsiteX17" fmla="*/ 4483878 w 4534331"/>
              <a:gd name="connsiteY17" fmla="*/ 992052 h 5262724"/>
              <a:gd name="connsiteX18" fmla="*/ 4479100 w 4534331"/>
              <a:gd name="connsiteY18" fmla="*/ 1090349 h 5262724"/>
              <a:gd name="connsiteX19" fmla="*/ 4476746 w 4534331"/>
              <a:gd name="connsiteY19" fmla="*/ 1103658 h 5262724"/>
              <a:gd name="connsiteX20" fmla="*/ 4436394 w 4534331"/>
              <a:gd name="connsiteY20" fmla="*/ 1106892 h 5262724"/>
              <a:gd name="connsiteX21" fmla="*/ 846855 w 4534331"/>
              <a:gd name="connsiteY21" fmla="*/ 526104 h 5262724"/>
              <a:gd name="connsiteX22" fmla="*/ 55505 w 4534331"/>
              <a:gd name="connsiteY22" fmla="*/ 5262724 h 5262724"/>
              <a:gd name="connsiteX23" fmla="*/ 0 w 4534331"/>
              <a:gd name="connsiteY23" fmla="*/ 5259661 h 5262724"/>
              <a:gd name="connsiteX24" fmla="*/ 6847 w 4534331"/>
              <a:gd name="connsiteY24" fmla="*/ 5049278 h 5262724"/>
              <a:gd name="connsiteX25" fmla="*/ 78405 w 4534331"/>
              <a:gd name="connsiteY25" fmla="*/ 3822170 h 5262724"/>
              <a:gd name="connsiteX26" fmla="*/ 300639 w 4534331"/>
              <a:gd name="connsiteY26" fmla="*/ 0 h 5262724"/>
              <a:gd name="connsiteX27" fmla="*/ 3291735 w 4534331"/>
              <a:gd name="connsiteY27" fmla="*/ 163268 h 5262724"/>
              <a:gd name="connsiteX28" fmla="*/ 4117066 w 4534331"/>
              <a:gd name="connsiteY28" fmla="*/ 218247 h 5262724"/>
              <a:gd name="connsiteX29" fmla="*/ 4488693 w 4534331"/>
              <a:gd name="connsiteY29" fmla="*/ 238623 h 5262724"/>
              <a:gd name="connsiteX0" fmla="*/ 4486914 w 4532552"/>
              <a:gd name="connsiteY0" fmla="*/ 238623 h 5262724"/>
              <a:gd name="connsiteX1" fmla="*/ 4514676 w 4532552"/>
              <a:gd name="connsiteY1" fmla="*/ 260377 h 5262724"/>
              <a:gd name="connsiteX2" fmla="*/ 4512910 w 4532552"/>
              <a:gd name="connsiteY2" fmla="*/ 292054 h 5262724"/>
              <a:gd name="connsiteX3" fmla="*/ 4515819 w 4532552"/>
              <a:gd name="connsiteY3" fmla="*/ 293767 h 5262724"/>
              <a:gd name="connsiteX4" fmla="*/ 4532177 w 4532552"/>
              <a:gd name="connsiteY4" fmla="*/ 325268 h 5262724"/>
              <a:gd name="connsiteX5" fmla="*/ 4510009 w 4532552"/>
              <a:gd name="connsiteY5" fmla="*/ 382780 h 5262724"/>
              <a:gd name="connsiteX6" fmla="*/ 4506536 w 4532552"/>
              <a:gd name="connsiteY6" fmla="*/ 406346 h 5262724"/>
              <a:gd name="connsiteX7" fmla="*/ 4501452 w 4532552"/>
              <a:gd name="connsiteY7" fmla="*/ 497471 h 5262724"/>
              <a:gd name="connsiteX8" fmla="*/ 4500805 w 4532552"/>
              <a:gd name="connsiteY8" fmla="*/ 543780 h 5262724"/>
              <a:gd name="connsiteX9" fmla="*/ 4497719 w 4532552"/>
              <a:gd name="connsiteY9" fmla="*/ 572177 h 5262724"/>
              <a:gd name="connsiteX10" fmla="*/ 4497052 w 4532552"/>
              <a:gd name="connsiteY10" fmla="*/ 576349 h 5262724"/>
              <a:gd name="connsiteX11" fmla="*/ 4484170 w 4532552"/>
              <a:gd name="connsiteY11" fmla="*/ 807322 h 5262724"/>
              <a:gd name="connsiteX12" fmla="*/ 4485876 w 4532552"/>
              <a:gd name="connsiteY12" fmla="*/ 812145 h 5262724"/>
              <a:gd name="connsiteX13" fmla="*/ 4483734 w 4532552"/>
              <a:gd name="connsiteY13" fmla="*/ 835920 h 5262724"/>
              <a:gd name="connsiteX14" fmla="*/ 4482140 w 4532552"/>
              <a:gd name="connsiteY14" fmla="*/ 843687 h 5262724"/>
              <a:gd name="connsiteX15" fmla="*/ 4475929 w 4532552"/>
              <a:gd name="connsiteY15" fmla="*/ 955057 h 5262724"/>
              <a:gd name="connsiteX16" fmla="*/ 4477997 w 4532552"/>
              <a:gd name="connsiteY16" fmla="*/ 955955 h 5262724"/>
              <a:gd name="connsiteX17" fmla="*/ 4482099 w 4532552"/>
              <a:gd name="connsiteY17" fmla="*/ 992052 h 5262724"/>
              <a:gd name="connsiteX18" fmla="*/ 4477321 w 4532552"/>
              <a:gd name="connsiteY18" fmla="*/ 1090349 h 5262724"/>
              <a:gd name="connsiteX19" fmla="*/ 4474967 w 4532552"/>
              <a:gd name="connsiteY19" fmla="*/ 1103658 h 5262724"/>
              <a:gd name="connsiteX20" fmla="*/ 4434615 w 4532552"/>
              <a:gd name="connsiteY20" fmla="*/ 1106892 h 5262724"/>
              <a:gd name="connsiteX21" fmla="*/ 845076 w 4532552"/>
              <a:gd name="connsiteY21" fmla="*/ 526104 h 5262724"/>
              <a:gd name="connsiteX22" fmla="*/ 53726 w 4532552"/>
              <a:gd name="connsiteY22" fmla="*/ 5262724 h 5262724"/>
              <a:gd name="connsiteX23" fmla="*/ 0 w 4532552"/>
              <a:gd name="connsiteY23" fmla="*/ 5133379 h 5262724"/>
              <a:gd name="connsiteX24" fmla="*/ 5068 w 4532552"/>
              <a:gd name="connsiteY24" fmla="*/ 5049278 h 5262724"/>
              <a:gd name="connsiteX25" fmla="*/ 76626 w 4532552"/>
              <a:gd name="connsiteY25" fmla="*/ 3822170 h 5262724"/>
              <a:gd name="connsiteX26" fmla="*/ 298860 w 4532552"/>
              <a:gd name="connsiteY26" fmla="*/ 0 h 5262724"/>
              <a:gd name="connsiteX27" fmla="*/ 3289956 w 4532552"/>
              <a:gd name="connsiteY27" fmla="*/ 163268 h 5262724"/>
              <a:gd name="connsiteX28" fmla="*/ 4115287 w 4532552"/>
              <a:gd name="connsiteY28" fmla="*/ 218247 h 5262724"/>
              <a:gd name="connsiteX29" fmla="*/ 4486914 w 4532552"/>
              <a:gd name="connsiteY29" fmla="*/ 238623 h 5262724"/>
              <a:gd name="connsiteX0" fmla="*/ 4486914 w 4532552"/>
              <a:gd name="connsiteY0" fmla="*/ 238623 h 5162437"/>
              <a:gd name="connsiteX1" fmla="*/ 4514676 w 4532552"/>
              <a:gd name="connsiteY1" fmla="*/ 260377 h 5162437"/>
              <a:gd name="connsiteX2" fmla="*/ 4512910 w 4532552"/>
              <a:gd name="connsiteY2" fmla="*/ 292054 h 5162437"/>
              <a:gd name="connsiteX3" fmla="*/ 4515819 w 4532552"/>
              <a:gd name="connsiteY3" fmla="*/ 293767 h 5162437"/>
              <a:gd name="connsiteX4" fmla="*/ 4532177 w 4532552"/>
              <a:gd name="connsiteY4" fmla="*/ 325268 h 5162437"/>
              <a:gd name="connsiteX5" fmla="*/ 4510009 w 4532552"/>
              <a:gd name="connsiteY5" fmla="*/ 382780 h 5162437"/>
              <a:gd name="connsiteX6" fmla="*/ 4506536 w 4532552"/>
              <a:gd name="connsiteY6" fmla="*/ 406346 h 5162437"/>
              <a:gd name="connsiteX7" fmla="*/ 4501452 w 4532552"/>
              <a:gd name="connsiteY7" fmla="*/ 497471 h 5162437"/>
              <a:gd name="connsiteX8" fmla="*/ 4500805 w 4532552"/>
              <a:gd name="connsiteY8" fmla="*/ 543780 h 5162437"/>
              <a:gd name="connsiteX9" fmla="*/ 4497719 w 4532552"/>
              <a:gd name="connsiteY9" fmla="*/ 572177 h 5162437"/>
              <a:gd name="connsiteX10" fmla="*/ 4497052 w 4532552"/>
              <a:gd name="connsiteY10" fmla="*/ 576349 h 5162437"/>
              <a:gd name="connsiteX11" fmla="*/ 4484170 w 4532552"/>
              <a:gd name="connsiteY11" fmla="*/ 807322 h 5162437"/>
              <a:gd name="connsiteX12" fmla="*/ 4485876 w 4532552"/>
              <a:gd name="connsiteY12" fmla="*/ 812145 h 5162437"/>
              <a:gd name="connsiteX13" fmla="*/ 4483734 w 4532552"/>
              <a:gd name="connsiteY13" fmla="*/ 835920 h 5162437"/>
              <a:gd name="connsiteX14" fmla="*/ 4482140 w 4532552"/>
              <a:gd name="connsiteY14" fmla="*/ 843687 h 5162437"/>
              <a:gd name="connsiteX15" fmla="*/ 4475929 w 4532552"/>
              <a:gd name="connsiteY15" fmla="*/ 955057 h 5162437"/>
              <a:gd name="connsiteX16" fmla="*/ 4477997 w 4532552"/>
              <a:gd name="connsiteY16" fmla="*/ 955955 h 5162437"/>
              <a:gd name="connsiteX17" fmla="*/ 4482099 w 4532552"/>
              <a:gd name="connsiteY17" fmla="*/ 992052 h 5162437"/>
              <a:gd name="connsiteX18" fmla="*/ 4477321 w 4532552"/>
              <a:gd name="connsiteY18" fmla="*/ 1090349 h 5162437"/>
              <a:gd name="connsiteX19" fmla="*/ 4474967 w 4532552"/>
              <a:gd name="connsiteY19" fmla="*/ 1103658 h 5162437"/>
              <a:gd name="connsiteX20" fmla="*/ 4434615 w 4532552"/>
              <a:gd name="connsiteY20" fmla="*/ 1106892 h 5162437"/>
              <a:gd name="connsiteX21" fmla="*/ 845076 w 4532552"/>
              <a:gd name="connsiteY21" fmla="*/ 526104 h 5162437"/>
              <a:gd name="connsiteX22" fmla="*/ 59332 w 4532552"/>
              <a:gd name="connsiteY22" fmla="*/ 5162437 h 5162437"/>
              <a:gd name="connsiteX23" fmla="*/ 0 w 4532552"/>
              <a:gd name="connsiteY23" fmla="*/ 5133379 h 5162437"/>
              <a:gd name="connsiteX24" fmla="*/ 5068 w 4532552"/>
              <a:gd name="connsiteY24" fmla="*/ 5049278 h 5162437"/>
              <a:gd name="connsiteX25" fmla="*/ 76626 w 4532552"/>
              <a:gd name="connsiteY25" fmla="*/ 3822170 h 5162437"/>
              <a:gd name="connsiteX26" fmla="*/ 298860 w 4532552"/>
              <a:gd name="connsiteY26" fmla="*/ 0 h 5162437"/>
              <a:gd name="connsiteX27" fmla="*/ 3289956 w 4532552"/>
              <a:gd name="connsiteY27" fmla="*/ 163268 h 5162437"/>
              <a:gd name="connsiteX28" fmla="*/ 4115287 w 4532552"/>
              <a:gd name="connsiteY28" fmla="*/ 218247 h 5162437"/>
              <a:gd name="connsiteX29" fmla="*/ 4486914 w 4532552"/>
              <a:gd name="connsiteY29" fmla="*/ 238623 h 5162437"/>
              <a:gd name="connsiteX0" fmla="*/ 4486914 w 4532552"/>
              <a:gd name="connsiteY0" fmla="*/ 238623 h 5162437"/>
              <a:gd name="connsiteX1" fmla="*/ 4514676 w 4532552"/>
              <a:gd name="connsiteY1" fmla="*/ 260377 h 5162437"/>
              <a:gd name="connsiteX2" fmla="*/ 4512910 w 4532552"/>
              <a:gd name="connsiteY2" fmla="*/ 292054 h 5162437"/>
              <a:gd name="connsiteX3" fmla="*/ 4515819 w 4532552"/>
              <a:gd name="connsiteY3" fmla="*/ 293767 h 5162437"/>
              <a:gd name="connsiteX4" fmla="*/ 4532177 w 4532552"/>
              <a:gd name="connsiteY4" fmla="*/ 325268 h 5162437"/>
              <a:gd name="connsiteX5" fmla="*/ 4510009 w 4532552"/>
              <a:gd name="connsiteY5" fmla="*/ 382780 h 5162437"/>
              <a:gd name="connsiteX6" fmla="*/ 4506536 w 4532552"/>
              <a:gd name="connsiteY6" fmla="*/ 406346 h 5162437"/>
              <a:gd name="connsiteX7" fmla="*/ 4501452 w 4532552"/>
              <a:gd name="connsiteY7" fmla="*/ 497471 h 5162437"/>
              <a:gd name="connsiteX8" fmla="*/ 4500805 w 4532552"/>
              <a:gd name="connsiteY8" fmla="*/ 543780 h 5162437"/>
              <a:gd name="connsiteX9" fmla="*/ 4497719 w 4532552"/>
              <a:gd name="connsiteY9" fmla="*/ 572177 h 5162437"/>
              <a:gd name="connsiteX10" fmla="*/ 4497052 w 4532552"/>
              <a:gd name="connsiteY10" fmla="*/ 576349 h 5162437"/>
              <a:gd name="connsiteX11" fmla="*/ 4484170 w 4532552"/>
              <a:gd name="connsiteY11" fmla="*/ 807322 h 5162437"/>
              <a:gd name="connsiteX12" fmla="*/ 4485876 w 4532552"/>
              <a:gd name="connsiteY12" fmla="*/ 812145 h 5162437"/>
              <a:gd name="connsiteX13" fmla="*/ 4483734 w 4532552"/>
              <a:gd name="connsiteY13" fmla="*/ 835920 h 5162437"/>
              <a:gd name="connsiteX14" fmla="*/ 4482140 w 4532552"/>
              <a:gd name="connsiteY14" fmla="*/ 843687 h 5162437"/>
              <a:gd name="connsiteX15" fmla="*/ 4475929 w 4532552"/>
              <a:gd name="connsiteY15" fmla="*/ 955057 h 5162437"/>
              <a:gd name="connsiteX16" fmla="*/ 4477997 w 4532552"/>
              <a:gd name="connsiteY16" fmla="*/ 955955 h 5162437"/>
              <a:gd name="connsiteX17" fmla="*/ 4482099 w 4532552"/>
              <a:gd name="connsiteY17" fmla="*/ 992052 h 5162437"/>
              <a:gd name="connsiteX18" fmla="*/ 4477321 w 4532552"/>
              <a:gd name="connsiteY18" fmla="*/ 1090349 h 5162437"/>
              <a:gd name="connsiteX19" fmla="*/ 4474967 w 4532552"/>
              <a:gd name="connsiteY19" fmla="*/ 1103658 h 5162437"/>
              <a:gd name="connsiteX20" fmla="*/ 4434615 w 4532552"/>
              <a:gd name="connsiteY20" fmla="*/ 1106892 h 5162437"/>
              <a:gd name="connsiteX21" fmla="*/ 845076 w 4532552"/>
              <a:gd name="connsiteY21" fmla="*/ 526104 h 5162437"/>
              <a:gd name="connsiteX22" fmla="*/ 59332 w 4532552"/>
              <a:gd name="connsiteY22" fmla="*/ 5162437 h 5162437"/>
              <a:gd name="connsiteX23" fmla="*/ 0 w 4532552"/>
              <a:gd name="connsiteY23" fmla="*/ 5133379 h 5162437"/>
              <a:gd name="connsiteX24" fmla="*/ 5068 w 4532552"/>
              <a:gd name="connsiteY24" fmla="*/ 5049278 h 5162437"/>
              <a:gd name="connsiteX25" fmla="*/ 69774 w 4532552"/>
              <a:gd name="connsiteY25" fmla="*/ 3812518 h 5162437"/>
              <a:gd name="connsiteX26" fmla="*/ 298860 w 4532552"/>
              <a:gd name="connsiteY26" fmla="*/ 0 h 5162437"/>
              <a:gd name="connsiteX27" fmla="*/ 3289956 w 4532552"/>
              <a:gd name="connsiteY27" fmla="*/ 163268 h 5162437"/>
              <a:gd name="connsiteX28" fmla="*/ 4115287 w 4532552"/>
              <a:gd name="connsiteY28" fmla="*/ 218247 h 5162437"/>
              <a:gd name="connsiteX29" fmla="*/ 4486914 w 4532552"/>
              <a:gd name="connsiteY29" fmla="*/ 238623 h 5162437"/>
              <a:gd name="connsiteX0" fmla="*/ 4486914 w 4532552"/>
              <a:gd name="connsiteY0" fmla="*/ 238623 h 5162437"/>
              <a:gd name="connsiteX1" fmla="*/ 4514676 w 4532552"/>
              <a:gd name="connsiteY1" fmla="*/ 260377 h 5162437"/>
              <a:gd name="connsiteX2" fmla="*/ 4512910 w 4532552"/>
              <a:gd name="connsiteY2" fmla="*/ 292054 h 5162437"/>
              <a:gd name="connsiteX3" fmla="*/ 4515819 w 4532552"/>
              <a:gd name="connsiteY3" fmla="*/ 293767 h 5162437"/>
              <a:gd name="connsiteX4" fmla="*/ 4532177 w 4532552"/>
              <a:gd name="connsiteY4" fmla="*/ 325268 h 5162437"/>
              <a:gd name="connsiteX5" fmla="*/ 4510009 w 4532552"/>
              <a:gd name="connsiteY5" fmla="*/ 382780 h 5162437"/>
              <a:gd name="connsiteX6" fmla="*/ 4506536 w 4532552"/>
              <a:gd name="connsiteY6" fmla="*/ 406346 h 5162437"/>
              <a:gd name="connsiteX7" fmla="*/ 4501452 w 4532552"/>
              <a:gd name="connsiteY7" fmla="*/ 497471 h 5162437"/>
              <a:gd name="connsiteX8" fmla="*/ 4500805 w 4532552"/>
              <a:gd name="connsiteY8" fmla="*/ 543780 h 5162437"/>
              <a:gd name="connsiteX9" fmla="*/ 4497719 w 4532552"/>
              <a:gd name="connsiteY9" fmla="*/ 572177 h 5162437"/>
              <a:gd name="connsiteX10" fmla="*/ 4497052 w 4532552"/>
              <a:gd name="connsiteY10" fmla="*/ 576349 h 5162437"/>
              <a:gd name="connsiteX11" fmla="*/ 4484170 w 4532552"/>
              <a:gd name="connsiteY11" fmla="*/ 807322 h 5162437"/>
              <a:gd name="connsiteX12" fmla="*/ 4485876 w 4532552"/>
              <a:gd name="connsiteY12" fmla="*/ 812145 h 5162437"/>
              <a:gd name="connsiteX13" fmla="*/ 4483734 w 4532552"/>
              <a:gd name="connsiteY13" fmla="*/ 835920 h 5162437"/>
              <a:gd name="connsiteX14" fmla="*/ 4482140 w 4532552"/>
              <a:gd name="connsiteY14" fmla="*/ 843687 h 5162437"/>
              <a:gd name="connsiteX15" fmla="*/ 4475929 w 4532552"/>
              <a:gd name="connsiteY15" fmla="*/ 955057 h 5162437"/>
              <a:gd name="connsiteX16" fmla="*/ 4477997 w 4532552"/>
              <a:gd name="connsiteY16" fmla="*/ 955955 h 5162437"/>
              <a:gd name="connsiteX17" fmla="*/ 4482099 w 4532552"/>
              <a:gd name="connsiteY17" fmla="*/ 992052 h 5162437"/>
              <a:gd name="connsiteX18" fmla="*/ 4477321 w 4532552"/>
              <a:gd name="connsiteY18" fmla="*/ 1090349 h 5162437"/>
              <a:gd name="connsiteX19" fmla="*/ 4474967 w 4532552"/>
              <a:gd name="connsiteY19" fmla="*/ 1103658 h 5162437"/>
              <a:gd name="connsiteX20" fmla="*/ 4434615 w 4532552"/>
              <a:gd name="connsiteY20" fmla="*/ 1106892 h 5162437"/>
              <a:gd name="connsiteX21" fmla="*/ 850015 w 4532552"/>
              <a:gd name="connsiteY21" fmla="*/ 522756 h 5162437"/>
              <a:gd name="connsiteX22" fmla="*/ 59332 w 4532552"/>
              <a:gd name="connsiteY22" fmla="*/ 5162437 h 5162437"/>
              <a:gd name="connsiteX23" fmla="*/ 0 w 4532552"/>
              <a:gd name="connsiteY23" fmla="*/ 5133379 h 5162437"/>
              <a:gd name="connsiteX24" fmla="*/ 5068 w 4532552"/>
              <a:gd name="connsiteY24" fmla="*/ 5049278 h 5162437"/>
              <a:gd name="connsiteX25" fmla="*/ 69774 w 4532552"/>
              <a:gd name="connsiteY25" fmla="*/ 3812518 h 5162437"/>
              <a:gd name="connsiteX26" fmla="*/ 298860 w 4532552"/>
              <a:gd name="connsiteY26" fmla="*/ 0 h 5162437"/>
              <a:gd name="connsiteX27" fmla="*/ 3289956 w 4532552"/>
              <a:gd name="connsiteY27" fmla="*/ 163268 h 5162437"/>
              <a:gd name="connsiteX28" fmla="*/ 4115287 w 4532552"/>
              <a:gd name="connsiteY28" fmla="*/ 218247 h 5162437"/>
              <a:gd name="connsiteX29" fmla="*/ 4486914 w 4532552"/>
              <a:gd name="connsiteY29" fmla="*/ 238623 h 5162437"/>
              <a:gd name="connsiteX0" fmla="*/ 4486914 w 4532552"/>
              <a:gd name="connsiteY0" fmla="*/ 238623 h 5162437"/>
              <a:gd name="connsiteX1" fmla="*/ 4514676 w 4532552"/>
              <a:gd name="connsiteY1" fmla="*/ 260377 h 5162437"/>
              <a:gd name="connsiteX2" fmla="*/ 4512910 w 4532552"/>
              <a:gd name="connsiteY2" fmla="*/ 292054 h 5162437"/>
              <a:gd name="connsiteX3" fmla="*/ 4515819 w 4532552"/>
              <a:gd name="connsiteY3" fmla="*/ 293767 h 5162437"/>
              <a:gd name="connsiteX4" fmla="*/ 4532177 w 4532552"/>
              <a:gd name="connsiteY4" fmla="*/ 325268 h 5162437"/>
              <a:gd name="connsiteX5" fmla="*/ 4510009 w 4532552"/>
              <a:gd name="connsiteY5" fmla="*/ 382780 h 5162437"/>
              <a:gd name="connsiteX6" fmla="*/ 4506536 w 4532552"/>
              <a:gd name="connsiteY6" fmla="*/ 406346 h 5162437"/>
              <a:gd name="connsiteX7" fmla="*/ 4501452 w 4532552"/>
              <a:gd name="connsiteY7" fmla="*/ 497471 h 5162437"/>
              <a:gd name="connsiteX8" fmla="*/ 4500805 w 4532552"/>
              <a:gd name="connsiteY8" fmla="*/ 543780 h 5162437"/>
              <a:gd name="connsiteX9" fmla="*/ 4497719 w 4532552"/>
              <a:gd name="connsiteY9" fmla="*/ 572177 h 5162437"/>
              <a:gd name="connsiteX10" fmla="*/ 4497052 w 4532552"/>
              <a:gd name="connsiteY10" fmla="*/ 576349 h 5162437"/>
              <a:gd name="connsiteX11" fmla="*/ 4484170 w 4532552"/>
              <a:gd name="connsiteY11" fmla="*/ 807322 h 5162437"/>
              <a:gd name="connsiteX12" fmla="*/ 4485876 w 4532552"/>
              <a:gd name="connsiteY12" fmla="*/ 812145 h 5162437"/>
              <a:gd name="connsiteX13" fmla="*/ 4483734 w 4532552"/>
              <a:gd name="connsiteY13" fmla="*/ 835920 h 5162437"/>
              <a:gd name="connsiteX14" fmla="*/ 4482140 w 4532552"/>
              <a:gd name="connsiteY14" fmla="*/ 843687 h 5162437"/>
              <a:gd name="connsiteX15" fmla="*/ 4475929 w 4532552"/>
              <a:gd name="connsiteY15" fmla="*/ 955057 h 5162437"/>
              <a:gd name="connsiteX16" fmla="*/ 4477997 w 4532552"/>
              <a:gd name="connsiteY16" fmla="*/ 955955 h 5162437"/>
              <a:gd name="connsiteX17" fmla="*/ 4482099 w 4532552"/>
              <a:gd name="connsiteY17" fmla="*/ 992052 h 5162437"/>
              <a:gd name="connsiteX18" fmla="*/ 4477321 w 4532552"/>
              <a:gd name="connsiteY18" fmla="*/ 1090349 h 5162437"/>
              <a:gd name="connsiteX19" fmla="*/ 4474967 w 4532552"/>
              <a:gd name="connsiteY19" fmla="*/ 1103658 h 5162437"/>
              <a:gd name="connsiteX20" fmla="*/ 4435372 w 4532552"/>
              <a:gd name="connsiteY20" fmla="*/ 1102807 h 5162437"/>
              <a:gd name="connsiteX21" fmla="*/ 850015 w 4532552"/>
              <a:gd name="connsiteY21" fmla="*/ 522756 h 5162437"/>
              <a:gd name="connsiteX22" fmla="*/ 59332 w 4532552"/>
              <a:gd name="connsiteY22" fmla="*/ 5162437 h 5162437"/>
              <a:gd name="connsiteX23" fmla="*/ 0 w 4532552"/>
              <a:gd name="connsiteY23" fmla="*/ 5133379 h 5162437"/>
              <a:gd name="connsiteX24" fmla="*/ 5068 w 4532552"/>
              <a:gd name="connsiteY24" fmla="*/ 5049278 h 5162437"/>
              <a:gd name="connsiteX25" fmla="*/ 69774 w 4532552"/>
              <a:gd name="connsiteY25" fmla="*/ 3812518 h 5162437"/>
              <a:gd name="connsiteX26" fmla="*/ 298860 w 4532552"/>
              <a:gd name="connsiteY26" fmla="*/ 0 h 5162437"/>
              <a:gd name="connsiteX27" fmla="*/ 3289956 w 4532552"/>
              <a:gd name="connsiteY27" fmla="*/ 163268 h 5162437"/>
              <a:gd name="connsiteX28" fmla="*/ 4115287 w 4532552"/>
              <a:gd name="connsiteY28" fmla="*/ 218247 h 5162437"/>
              <a:gd name="connsiteX29" fmla="*/ 4486914 w 4532552"/>
              <a:gd name="connsiteY29" fmla="*/ 238623 h 5162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532552" h="5162437">
                <a:moveTo>
                  <a:pt x="4486914" y="238623"/>
                </a:moveTo>
                <a:lnTo>
                  <a:pt x="4514676" y="260377"/>
                </a:lnTo>
                <a:cubicBezTo>
                  <a:pt x="4514088" y="270937"/>
                  <a:pt x="4513499" y="281495"/>
                  <a:pt x="4512910" y="292054"/>
                </a:cubicBezTo>
                <a:lnTo>
                  <a:pt x="4515819" y="293767"/>
                </a:lnTo>
                <a:cubicBezTo>
                  <a:pt x="4525377" y="295470"/>
                  <a:pt x="4534537" y="282474"/>
                  <a:pt x="4532177" y="325268"/>
                </a:cubicBezTo>
                <a:cubicBezTo>
                  <a:pt x="4521581" y="345709"/>
                  <a:pt x="4514596" y="364640"/>
                  <a:pt x="4510009" y="382780"/>
                </a:cubicBezTo>
                <a:lnTo>
                  <a:pt x="4506536" y="406346"/>
                </a:lnTo>
                <a:lnTo>
                  <a:pt x="4501452" y="497471"/>
                </a:lnTo>
                <a:cubicBezTo>
                  <a:pt x="4501236" y="512907"/>
                  <a:pt x="4501021" y="528344"/>
                  <a:pt x="4500805" y="543780"/>
                </a:cubicBezTo>
                <a:cubicBezTo>
                  <a:pt x="4500535" y="548693"/>
                  <a:pt x="4499446" y="559198"/>
                  <a:pt x="4497719" y="572177"/>
                </a:cubicBezTo>
                <a:cubicBezTo>
                  <a:pt x="4497497" y="573568"/>
                  <a:pt x="4497274" y="574958"/>
                  <a:pt x="4497052" y="576349"/>
                </a:cubicBezTo>
                <a:lnTo>
                  <a:pt x="4484170" y="807322"/>
                </a:lnTo>
                <a:lnTo>
                  <a:pt x="4485876" y="812145"/>
                </a:lnTo>
                <a:cubicBezTo>
                  <a:pt x="4486375" y="819672"/>
                  <a:pt x="4485299" y="827715"/>
                  <a:pt x="4483734" y="835920"/>
                </a:cubicBezTo>
                <a:lnTo>
                  <a:pt x="4482140" y="843687"/>
                </a:lnTo>
                <a:lnTo>
                  <a:pt x="4475929" y="955057"/>
                </a:lnTo>
                <a:lnTo>
                  <a:pt x="4477997" y="955955"/>
                </a:lnTo>
                <a:cubicBezTo>
                  <a:pt x="4479432" y="962298"/>
                  <a:pt x="4482211" y="969654"/>
                  <a:pt x="4482099" y="992052"/>
                </a:cubicBezTo>
                <a:cubicBezTo>
                  <a:pt x="4471306" y="1019290"/>
                  <a:pt x="4491677" y="1056551"/>
                  <a:pt x="4477321" y="1090349"/>
                </a:cubicBezTo>
                <a:cubicBezTo>
                  <a:pt x="4476393" y="1093457"/>
                  <a:pt x="4475579" y="1098191"/>
                  <a:pt x="4474967" y="1103658"/>
                </a:cubicBezTo>
                <a:lnTo>
                  <a:pt x="4435372" y="1102807"/>
                </a:lnTo>
                <a:lnTo>
                  <a:pt x="850015" y="522756"/>
                </a:lnTo>
                <a:lnTo>
                  <a:pt x="59332" y="5162437"/>
                </a:lnTo>
                <a:lnTo>
                  <a:pt x="0" y="5133379"/>
                </a:lnTo>
                <a:lnTo>
                  <a:pt x="5068" y="5049278"/>
                </a:lnTo>
                <a:lnTo>
                  <a:pt x="69774" y="3812518"/>
                </a:lnTo>
                <a:cubicBezTo>
                  <a:pt x="144356" y="2535737"/>
                  <a:pt x="224278" y="1276781"/>
                  <a:pt x="298860" y="0"/>
                </a:cubicBezTo>
                <a:cubicBezTo>
                  <a:pt x="622244" y="31145"/>
                  <a:pt x="2654137" y="125531"/>
                  <a:pt x="3289956" y="163268"/>
                </a:cubicBezTo>
                <a:lnTo>
                  <a:pt x="4115287" y="218247"/>
                </a:lnTo>
                <a:lnTo>
                  <a:pt x="4486914" y="238623"/>
                </a:lnTo>
                <a:close/>
              </a:path>
            </a:pathLst>
          </a:custGeom>
          <a:solidFill>
            <a:srgbClr val="0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6A81337-D121-4D4C-AF57-21F875DFB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14403">
            <a:off x="7794616" y="1362728"/>
            <a:ext cx="3823422" cy="4731259"/>
          </a:xfrm>
          <a:custGeom>
            <a:avLst/>
            <a:gdLst>
              <a:gd name="connsiteX0" fmla="*/ 127458 w 4457507"/>
              <a:gd name="connsiteY0" fmla="*/ 103043 h 5515902"/>
              <a:gd name="connsiteX1" fmla="*/ 118742 w 4457507"/>
              <a:gd name="connsiteY1" fmla="*/ 3939905 h 5515902"/>
              <a:gd name="connsiteX2" fmla="*/ 122936 w 4457507"/>
              <a:gd name="connsiteY2" fmla="*/ 5215949 h 5515902"/>
              <a:gd name="connsiteX3" fmla="*/ 121112 w 4457507"/>
              <a:gd name="connsiteY3" fmla="*/ 5279599 h 5515902"/>
              <a:gd name="connsiteX4" fmla="*/ 122738 w 4457507"/>
              <a:gd name="connsiteY4" fmla="*/ 5283070 h 5515902"/>
              <a:gd name="connsiteX5" fmla="*/ 122625 w 4457507"/>
              <a:gd name="connsiteY5" fmla="*/ 5285823 h 5515902"/>
              <a:gd name="connsiteX6" fmla="*/ 123382 w 4457507"/>
              <a:gd name="connsiteY6" fmla="*/ 5288933 h 5515902"/>
              <a:gd name="connsiteX7" fmla="*/ 124669 w 4457507"/>
              <a:gd name="connsiteY7" fmla="*/ 5300661 h 5515902"/>
              <a:gd name="connsiteX8" fmla="*/ 125425 w 4457507"/>
              <a:gd name="connsiteY8" fmla="*/ 5303772 h 5515902"/>
              <a:gd name="connsiteX9" fmla="*/ 126069 w 4457507"/>
              <a:gd name="connsiteY9" fmla="*/ 5309635 h 5515902"/>
              <a:gd name="connsiteX10" fmla="*/ 125955 w 4457507"/>
              <a:gd name="connsiteY10" fmla="*/ 5312388 h 5515902"/>
              <a:gd name="connsiteX11" fmla="*/ 126712 w 4457507"/>
              <a:gd name="connsiteY11" fmla="*/ 5315499 h 5515902"/>
              <a:gd name="connsiteX12" fmla="*/ 127356 w 4457507"/>
              <a:gd name="connsiteY12" fmla="*/ 5321362 h 5515902"/>
              <a:gd name="connsiteX13" fmla="*/ 127129 w 4457507"/>
              <a:gd name="connsiteY13" fmla="*/ 5326866 h 5515902"/>
              <a:gd name="connsiteX14" fmla="*/ 127014 w 4457507"/>
              <a:gd name="connsiteY14" fmla="*/ 5329618 h 5515902"/>
              <a:gd name="connsiteX15" fmla="*/ 126900 w 4457507"/>
              <a:gd name="connsiteY15" fmla="*/ 5332368 h 5515902"/>
              <a:gd name="connsiteX16" fmla="*/ 123074 w 4457507"/>
              <a:gd name="connsiteY16" fmla="*/ 5339183 h 5515902"/>
              <a:gd name="connsiteX17" fmla="*/ 121026 w 4457507"/>
              <a:gd name="connsiteY17" fmla="*/ 5379531 h 5515902"/>
              <a:gd name="connsiteX18" fmla="*/ 430537 w 4457507"/>
              <a:gd name="connsiteY18" fmla="*/ 5379238 h 5515902"/>
              <a:gd name="connsiteX19" fmla="*/ 4355361 w 4457507"/>
              <a:gd name="connsiteY19" fmla="*/ 5411414 h 5515902"/>
              <a:gd name="connsiteX20" fmla="*/ 4355306 w 4457507"/>
              <a:gd name="connsiteY20" fmla="*/ 5349018 h 5515902"/>
              <a:gd name="connsiteX21" fmla="*/ 4359780 w 4457507"/>
              <a:gd name="connsiteY21" fmla="*/ 5346069 h 5515902"/>
              <a:gd name="connsiteX22" fmla="*/ 4376306 w 4457507"/>
              <a:gd name="connsiteY22" fmla="*/ 5310763 h 5515902"/>
              <a:gd name="connsiteX23" fmla="*/ 4367882 w 4457507"/>
              <a:gd name="connsiteY23" fmla="*/ 5211003 h 5515902"/>
              <a:gd name="connsiteX24" fmla="*/ 4362441 w 4457507"/>
              <a:gd name="connsiteY24" fmla="*/ 5176871 h 5515902"/>
              <a:gd name="connsiteX25" fmla="*/ 4355121 w 4457507"/>
              <a:gd name="connsiteY25" fmla="*/ 5140605 h 5515902"/>
              <a:gd name="connsiteX26" fmla="*/ 4353716 w 4457507"/>
              <a:gd name="connsiteY26" fmla="*/ 3503001 h 5515902"/>
              <a:gd name="connsiteX27" fmla="*/ 4355640 w 4457507"/>
              <a:gd name="connsiteY27" fmla="*/ 3340314 h 5515902"/>
              <a:gd name="connsiteX28" fmla="*/ 4354169 w 4457507"/>
              <a:gd name="connsiteY28" fmla="*/ 3086943 h 5515902"/>
              <a:gd name="connsiteX29" fmla="*/ 4350863 w 4457507"/>
              <a:gd name="connsiteY29" fmla="*/ 2031604 h 5515902"/>
              <a:gd name="connsiteX30" fmla="*/ 4355379 w 4457507"/>
              <a:gd name="connsiteY30" fmla="*/ 1981807 h 5515902"/>
              <a:gd name="connsiteX31" fmla="*/ 4362696 w 4457507"/>
              <a:gd name="connsiteY31" fmla="*/ 1931205 h 5515902"/>
              <a:gd name="connsiteX32" fmla="*/ 4366817 w 4457507"/>
              <a:gd name="connsiteY32" fmla="*/ 1920397 h 5515902"/>
              <a:gd name="connsiteX33" fmla="*/ 4363276 w 4457507"/>
              <a:gd name="connsiteY33" fmla="*/ 1907788 h 5515902"/>
              <a:gd name="connsiteX34" fmla="*/ 4359810 w 4457507"/>
              <a:gd name="connsiteY34" fmla="*/ 1904041 h 5515902"/>
              <a:gd name="connsiteX35" fmla="*/ 4366646 w 4457507"/>
              <a:gd name="connsiteY35" fmla="*/ 1863789 h 5515902"/>
              <a:gd name="connsiteX36" fmla="*/ 4366834 w 4457507"/>
              <a:gd name="connsiteY36" fmla="*/ 1858923 h 5515902"/>
              <a:gd name="connsiteX37" fmla="*/ 4365829 w 4457507"/>
              <a:gd name="connsiteY37" fmla="*/ 1825376 h 5515902"/>
              <a:gd name="connsiteX38" fmla="*/ 4360756 w 4457507"/>
              <a:gd name="connsiteY38" fmla="*/ 1775480 h 5515902"/>
              <a:gd name="connsiteX39" fmla="*/ 4350764 w 4457507"/>
              <a:gd name="connsiteY39" fmla="*/ 1751897 h 5515902"/>
              <a:gd name="connsiteX40" fmla="*/ 4350710 w 4457507"/>
              <a:gd name="connsiteY40" fmla="*/ 1599932 h 5515902"/>
              <a:gd name="connsiteX41" fmla="*/ 4352750 w 4457507"/>
              <a:gd name="connsiteY41" fmla="*/ 1599691 h 5515902"/>
              <a:gd name="connsiteX42" fmla="*/ 4362203 w 4457507"/>
              <a:gd name="connsiteY42" fmla="*/ 1564293 h 5515902"/>
              <a:gd name="connsiteX43" fmla="*/ 4359725 w 4457507"/>
              <a:gd name="connsiteY43" fmla="*/ 1546992 h 5515902"/>
              <a:gd name="connsiteX44" fmla="*/ 4359144 w 4457507"/>
              <a:gd name="connsiteY44" fmla="*/ 1543968 h 5515902"/>
              <a:gd name="connsiteX45" fmla="*/ 4360158 w 4457507"/>
              <a:gd name="connsiteY45" fmla="*/ 1532722 h 5515902"/>
              <a:gd name="connsiteX46" fmla="*/ 4356271 w 4457507"/>
              <a:gd name="connsiteY46" fmla="*/ 1528488 h 5515902"/>
              <a:gd name="connsiteX47" fmla="*/ 4357838 w 4457507"/>
              <a:gd name="connsiteY47" fmla="*/ 1490397 h 5515902"/>
              <a:gd name="connsiteX48" fmla="*/ 4368153 w 4457507"/>
              <a:gd name="connsiteY48" fmla="*/ 1417799 h 5515902"/>
              <a:gd name="connsiteX49" fmla="*/ 4372393 w 4457507"/>
              <a:gd name="connsiteY49" fmla="*/ 1406611 h 5515902"/>
              <a:gd name="connsiteX50" fmla="*/ 4379105 w 4457507"/>
              <a:gd name="connsiteY50" fmla="*/ 1332589 h 5515902"/>
              <a:gd name="connsiteX51" fmla="*/ 4386422 w 4457507"/>
              <a:gd name="connsiteY51" fmla="*/ 1281989 h 5515902"/>
              <a:gd name="connsiteX52" fmla="*/ 4390544 w 4457507"/>
              <a:gd name="connsiteY52" fmla="*/ 1271180 h 5515902"/>
              <a:gd name="connsiteX53" fmla="*/ 4387002 w 4457507"/>
              <a:gd name="connsiteY53" fmla="*/ 1258572 h 5515902"/>
              <a:gd name="connsiteX54" fmla="*/ 4383536 w 4457507"/>
              <a:gd name="connsiteY54" fmla="*/ 1254825 h 5515902"/>
              <a:gd name="connsiteX55" fmla="*/ 4390372 w 4457507"/>
              <a:gd name="connsiteY55" fmla="*/ 1214574 h 5515902"/>
              <a:gd name="connsiteX56" fmla="*/ 4390560 w 4457507"/>
              <a:gd name="connsiteY56" fmla="*/ 1209707 h 5515902"/>
              <a:gd name="connsiteX57" fmla="*/ 4389554 w 4457507"/>
              <a:gd name="connsiteY57" fmla="*/ 1176159 h 5515902"/>
              <a:gd name="connsiteX58" fmla="*/ 4384483 w 4457507"/>
              <a:gd name="connsiteY58" fmla="*/ 1126265 h 5515902"/>
              <a:gd name="connsiteX59" fmla="*/ 4372782 w 4457507"/>
              <a:gd name="connsiteY59" fmla="*/ 1074492 h 5515902"/>
              <a:gd name="connsiteX60" fmla="*/ 4368023 w 4457507"/>
              <a:gd name="connsiteY60" fmla="*/ 1044600 h 5515902"/>
              <a:gd name="connsiteX61" fmla="*/ 4362564 w 4457507"/>
              <a:gd name="connsiteY61" fmla="*/ 1023807 h 5515902"/>
              <a:gd name="connsiteX62" fmla="*/ 4359409 w 4457507"/>
              <a:gd name="connsiteY62" fmla="*/ 965734 h 5515902"/>
              <a:gd name="connsiteX63" fmla="*/ 4358670 w 4457507"/>
              <a:gd name="connsiteY63" fmla="*/ 867324 h 5515902"/>
              <a:gd name="connsiteX64" fmla="*/ 4352551 w 4457507"/>
              <a:gd name="connsiteY64" fmla="*/ 831512 h 5515902"/>
              <a:gd name="connsiteX65" fmla="*/ 4350436 w 4457507"/>
              <a:gd name="connsiteY65" fmla="*/ 830732 h 5515902"/>
              <a:gd name="connsiteX66" fmla="*/ 4350396 w 4457507"/>
              <a:gd name="connsiteY66" fmla="*/ 719189 h 5515902"/>
              <a:gd name="connsiteX67" fmla="*/ 4351552 w 4457507"/>
              <a:gd name="connsiteY67" fmla="*/ 711345 h 5515902"/>
              <a:gd name="connsiteX68" fmla="*/ 4352358 w 4457507"/>
              <a:gd name="connsiteY68" fmla="*/ 687487 h 5515902"/>
              <a:gd name="connsiteX69" fmla="*/ 4350384 w 4457507"/>
              <a:gd name="connsiteY69" fmla="*/ 682767 h 5515902"/>
              <a:gd name="connsiteX70" fmla="*/ 4350301 w 4457507"/>
              <a:gd name="connsiteY70" fmla="*/ 451435 h 5515902"/>
              <a:gd name="connsiteX71" fmla="*/ 4350733 w 4457507"/>
              <a:gd name="connsiteY71" fmla="*/ 447233 h 5515902"/>
              <a:gd name="connsiteX72" fmla="*/ 4352222 w 4457507"/>
              <a:gd name="connsiteY72" fmla="*/ 418707 h 5515902"/>
              <a:gd name="connsiteX73" fmla="*/ 4350273 w 4457507"/>
              <a:gd name="connsiteY73" fmla="*/ 372435 h 5515902"/>
              <a:gd name="connsiteX74" fmla="*/ 4350241 w 4457507"/>
              <a:gd name="connsiteY74" fmla="*/ 281168 h 5515902"/>
              <a:gd name="connsiteX75" fmla="*/ 4352388 w 4457507"/>
              <a:gd name="connsiteY75" fmla="*/ 257444 h 5515902"/>
              <a:gd name="connsiteX76" fmla="*/ 4371298 w 4457507"/>
              <a:gd name="connsiteY76" fmla="*/ 198781 h 5515902"/>
              <a:gd name="connsiteX77" fmla="*/ 4353201 w 4457507"/>
              <a:gd name="connsiteY77" fmla="*/ 168246 h 5515902"/>
              <a:gd name="connsiteX78" fmla="*/ 4350200 w 4457507"/>
              <a:gd name="connsiteY78" fmla="*/ 166698 h 5515902"/>
              <a:gd name="connsiteX79" fmla="*/ 4350188 w 4457507"/>
              <a:gd name="connsiteY79" fmla="*/ 134972 h 5515902"/>
              <a:gd name="connsiteX80" fmla="*/ 4321251 w 4457507"/>
              <a:gd name="connsiteY80" fmla="*/ 114809 h 5515902"/>
              <a:gd name="connsiteX81" fmla="*/ 3949065 w 4457507"/>
              <a:gd name="connsiteY81" fmla="*/ 115293 h 5515902"/>
              <a:gd name="connsiteX82" fmla="*/ 3121950 w 4457507"/>
              <a:gd name="connsiteY82" fmla="*/ 106657 h 5515902"/>
              <a:gd name="connsiteX83" fmla="*/ 127458 w 4457507"/>
              <a:gd name="connsiteY83" fmla="*/ 103043 h 5515902"/>
              <a:gd name="connsiteX84" fmla="*/ 0 w 4457507"/>
              <a:gd name="connsiteY84" fmla="*/ 0 h 5515902"/>
              <a:gd name="connsiteX85" fmla="*/ 4457507 w 4457507"/>
              <a:gd name="connsiteY85" fmla="*/ 0 h 5515902"/>
              <a:gd name="connsiteX86" fmla="*/ 4457507 w 4457507"/>
              <a:gd name="connsiteY86" fmla="*/ 5515902 h 5515902"/>
              <a:gd name="connsiteX87" fmla="*/ 0 w 4457507"/>
              <a:gd name="connsiteY87" fmla="*/ 5515902 h 5515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4457507" h="5515902">
                <a:moveTo>
                  <a:pt x="127458" y="103043"/>
                </a:moveTo>
                <a:lnTo>
                  <a:pt x="118742" y="3939905"/>
                </a:lnTo>
                <a:lnTo>
                  <a:pt x="122936" y="5215949"/>
                </a:lnTo>
                <a:lnTo>
                  <a:pt x="121112" y="5279599"/>
                </a:lnTo>
                <a:cubicBezTo>
                  <a:pt x="120244" y="5282148"/>
                  <a:pt x="122382" y="5281604"/>
                  <a:pt x="122738" y="5283070"/>
                </a:cubicBezTo>
                <a:cubicBezTo>
                  <a:pt x="122897" y="5283727"/>
                  <a:pt x="122540" y="5285058"/>
                  <a:pt x="122625" y="5285823"/>
                </a:cubicBezTo>
                <a:cubicBezTo>
                  <a:pt x="122759" y="5287034"/>
                  <a:pt x="123129" y="5287897"/>
                  <a:pt x="123382" y="5288933"/>
                </a:cubicBezTo>
                <a:cubicBezTo>
                  <a:pt x="123034" y="5297338"/>
                  <a:pt x="122835" y="5293127"/>
                  <a:pt x="124669" y="5300661"/>
                </a:cubicBezTo>
                <a:lnTo>
                  <a:pt x="125425" y="5303772"/>
                </a:lnTo>
                <a:cubicBezTo>
                  <a:pt x="125164" y="5310081"/>
                  <a:pt x="125291" y="5302539"/>
                  <a:pt x="126069" y="5309635"/>
                </a:cubicBezTo>
                <a:cubicBezTo>
                  <a:pt x="126152" y="5310401"/>
                  <a:pt x="125870" y="5311622"/>
                  <a:pt x="125955" y="5312388"/>
                </a:cubicBezTo>
                <a:cubicBezTo>
                  <a:pt x="126088" y="5313599"/>
                  <a:pt x="126461" y="5314461"/>
                  <a:pt x="126712" y="5315499"/>
                </a:cubicBezTo>
                <a:cubicBezTo>
                  <a:pt x="126364" y="5323910"/>
                  <a:pt x="126715" y="5310938"/>
                  <a:pt x="127356" y="5321362"/>
                </a:cubicBezTo>
                <a:cubicBezTo>
                  <a:pt x="127455" y="5322987"/>
                  <a:pt x="127204" y="5325032"/>
                  <a:pt x="127129" y="5326866"/>
                </a:cubicBezTo>
                <a:lnTo>
                  <a:pt x="127014" y="5329618"/>
                </a:lnTo>
                <a:cubicBezTo>
                  <a:pt x="126975" y="5330535"/>
                  <a:pt x="127366" y="5331241"/>
                  <a:pt x="126900" y="5332368"/>
                </a:cubicBezTo>
                <a:lnTo>
                  <a:pt x="123074" y="5339183"/>
                </a:lnTo>
                <a:lnTo>
                  <a:pt x="121026" y="5379531"/>
                </a:lnTo>
                <a:lnTo>
                  <a:pt x="430537" y="5379238"/>
                </a:lnTo>
                <a:cubicBezTo>
                  <a:pt x="1834716" y="5387383"/>
                  <a:pt x="4249515" y="5419645"/>
                  <a:pt x="4355361" y="5411414"/>
                </a:cubicBezTo>
                <a:cubicBezTo>
                  <a:pt x="4358281" y="5387665"/>
                  <a:pt x="4355324" y="5369816"/>
                  <a:pt x="4355306" y="5349018"/>
                </a:cubicBezTo>
                <a:lnTo>
                  <a:pt x="4359780" y="5346069"/>
                </a:lnTo>
                <a:cubicBezTo>
                  <a:pt x="4367716" y="5337134"/>
                  <a:pt x="4376313" y="5318322"/>
                  <a:pt x="4376306" y="5310763"/>
                </a:cubicBezTo>
                <a:cubicBezTo>
                  <a:pt x="4355447" y="5267791"/>
                  <a:pt x="4370193" y="5233317"/>
                  <a:pt x="4367882" y="5211003"/>
                </a:cubicBezTo>
                <a:cubicBezTo>
                  <a:pt x="4365570" y="5188687"/>
                  <a:pt x="4368638" y="5184429"/>
                  <a:pt x="4362441" y="5176871"/>
                </a:cubicBezTo>
                <a:lnTo>
                  <a:pt x="4355121" y="5140605"/>
                </a:lnTo>
                <a:lnTo>
                  <a:pt x="4353716" y="3503001"/>
                </a:lnTo>
                <a:cubicBezTo>
                  <a:pt x="4359944" y="3484225"/>
                  <a:pt x="4361878" y="3334053"/>
                  <a:pt x="4355640" y="3340314"/>
                </a:cubicBezTo>
                <a:cubicBezTo>
                  <a:pt x="4354173" y="3261754"/>
                  <a:pt x="4355635" y="3165504"/>
                  <a:pt x="4354169" y="3086943"/>
                </a:cubicBezTo>
                <a:cubicBezTo>
                  <a:pt x="4338359" y="2741070"/>
                  <a:pt x="4351965" y="2383383"/>
                  <a:pt x="4350863" y="2031604"/>
                </a:cubicBezTo>
                <a:lnTo>
                  <a:pt x="4355379" y="1981807"/>
                </a:lnTo>
                <a:lnTo>
                  <a:pt x="4362696" y="1931205"/>
                </a:lnTo>
                <a:lnTo>
                  <a:pt x="4366817" y="1920397"/>
                </a:lnTo>
                <a:lnTo>
                  <a:pt x="4363276" y="1907788"/>
                </a:lnTo>
                <a:cubicBezTo>
                  <a:pt x="4362235" y="1906240"/>
                  <a:pt x="4361066" y="1904977"/>
                  <a:pt x="4359810" y="1904041"/>
                </a:cubicBezTo>
                <a:lnTo>
                  <a:pt x="4366646" y="1863789"/>
                </a:lnTo>
                <a:lnTo>
                  <a:pt x="4366834" y="1858923"/>
                </a:lnTo>
                <a:cubicBezTo>
                  <a:pt x="4366499" y="1847740"/>
                  <a:pt x="4366164" y="1836559"/>
                  <a:pt x="4365829" y="1825376"/>
                </a:cubicBezTo>
                <a:cubicBezTo>
                  <a:pt x="4364138" y="1808743"/>
                  <a:pt x="4362447" y="1792112"/>
                  <a:pt x="4360756" y="1775480"/>
                </a:cubicBezTo>
                <a:lnTo>
                  <a:pt x="4350764" y="1751897"/>
                </a:lnTo>
                <a:lnTo>
                  <a:pt x="4350710" y="1599932"/>
                </a:lnTo>
                <a:lnTo>
                  <a:pt x="4352750" y="1599691"/>
                </a:lnTo>
                <a:cubicBezTo>
                  <a:pt x="4354837" y="1590544"/>
                  <a:pt x="4347532" y="1561850"/>
                  <a:pt x="4362203" y="1564293"/>
                </a:cubicBezTo>
                <a:cubicBezTo>
                  <a:pt x="4361830" y="1558489"/>
                  <a:pt x="4360854" y="1552763"/>
                  <a:pt x="4359725" y="1546992"/>
                </a:cubicBezTo>
                <a:cubicBezTo>
                  <a:pt x="4359532" y="1545983"/>
                  <a:pt x="4359338" y="1544976"/>
                  <a:pt x="4359144" y="1543968"/>
                </a:cubicBezTo>
                <a:lnTo>
                  <a:pt x="4360158" y="1532722"/>
                </a:lnTo>
                <a:lnTo>
                  <a:pt x="4356271" y="1528488"/>
                </a:lnTo>
                <a:lnTo>
                  <a:pt x="4357838" y="1490397"/>
                </a:lnTo>
                <a:cubicBezTo>
                  <a:pt x="4368378" y="1474114"/>
                  <a:pt x="4363511" y="1443331"/>
                  <a:pt x="4368153" y="1417799"/>
                </a:cubicBezTo>
                <a:lnTo>
                  <a:pt x="4372393" y="1406611"/>
                </a:lnTo>
                <a:lnTo>
                  <a:pt x="4379105" y="1332589"/>
                </a:lnTo>
                <a:lnTo>
                  <a:pt x="4386422" y="1281989"/>
                </a:lnTo>
                <a:lnTo>
                  <a:pt x="4390544" y="1271180"/>
                </a:lnTo>
                <a:lnTo>
                  <a:pt x="4387002" y="1258572"/>
                </a:lnTo>
                <a:cubicBezTo>
                  <a:pt x="4385961" y="1257023"/>
                  <a:pt x="4384791" y="1255762"/>
                  <a:pt x="4383536" y="1254825"/>
                </a:cubicBezTo>
                <a:lnTo>
                  <a:pt x="4390372" y="1214574"/>
                </a:lnTo>
                <a:cubicBezTo>
                  <a:pt x="4390434" y="1212951"/>
                  <a:pt x="4390498" y="1211329"/>
                  <a:pt x="4390560" y="1209707"/>
                </a:cubicBezTo>
                <a:cubicBezTo>
                  <a:pt x="4390225" y="1198524"/>
                  <a:pt x="4389890" y="1187341"/>
                  <a:pt x="4389554" y="1176159"/>
                </a:cubicBezTo>
                <a:lnTo>
                  <a:pt x="4384483" y="1126265"/>
                </a:lnTo>
                <a:cubicBezTo>
                  <a:pt x="4380583" y="1109764"/>
                  <a:pt x="4364675" y="1094873"/>
                  <a:pt x="4372782" y="1074492"/>
                </a:cubicBezTo>
                <a:cubicBezTo>
                  <a:pt x="4363789" y="1079012"/>
                  <a:pt x="4375622" y="1050289"/>
                  <a:pt x="4368023" y="1044600"/>
                </a:cubicBezTo>
                <a:cubicBezTo>
                  <a:pt x="4361707" y="1041260"/>
                  <a:pt x="4363824" y="1031767"/>
                  <a:pt x="4362564" y="1023807"/>
                </a:cubicBezTo>
                <a:cubicBezTo>
                  <a:pt x="4356675" y="1016860"/>
                  <a:pt x="4356400" y="978351"/>
                  <a:pt x="4359409" y="965734"/>
                </a:cubicBezTo>
                <a:cubicBezTo>
                  <a:pt x="4371848" y="931184"/>
                  <a:pt x="4349421" y="895123"/>
                  <a:pt x="4358670" y="867324"/>
                </a:cubicBezTo>
                <a:cubicBezTo>
                  <a:pt x="4357527" y="844954"/>
                  <a:pt x="4354340" y="837765"/>
                  <a:pt x="4352551" y="831512"/>
                </a:cubicBezTo>
                <a:lnTo>
                  <a:pt x="4350436" y="830732"/>
                </a:lnTo>
                <a:lnTo>
                  <a:pt x="4350396" y="719189"/>
                </a:lnTo>
                <a:lnTo>
                  <a:pt x="4351552" y="711345"/>
                </a:lnTo>
                <a:cubicBezTo>
                  <a:pt x="4352655" y="703065"/>
                  <a:pt x="4353279" y="694974"/>
                  <a:pt x="4352358" y="687487"/>
                </a:cubicBezTo>
                <a:lnTo>
                  <a:pt x="4350384" y="682767"/>
                </a:lnTo>
                <a:lnTo>
                  <a:pt x="4350301" y="451435"/>
                </a:lnTo>
                <a:lnTo>
                  <a:pt x="4350733" y="447233"/>
                </a:lnTo>
                <a:cubicBezTo>
                  <a:pt x="4351729" y="434177"/>
                  <a:pt x="4352228" y="423628"/>
                  <a:pt x="4352222" y="418707"/>
                </a:cubicBezTo>
                <a:cubicBezTo>
                  <a:pt x="4351573" y="403283"/>
                  <a:pt x="4350922" y="387859"/>
                  <a:pt x="4350273" y="372435"/>
                </a:cubicBezTo>
                <a:lnTo>
                  <a:pt x="4350241" y="281168"/>
                </a:lnTo>
                <a:lnTo>
                  <a:pt x="4352388" y="257444"/>
                </a:lnTo>
                <a:cubicBezTo>
                  <a:pt x="4355951" y="239076"/>
                  <a:pt x="4361864" y="219783"/>
                  <a:pt x="4371298" y="198781"/>
                </a:cubicBezTo>
                <a:cubicBezTo>
                  <a:pt x="4371256" y="155921"/>
                  <a:pt x="4362839" y="169410"/>
                  <a:pt x="4353201" y="168246"/>
                </a:cubicBezTo>
                <a:lnTo>
                  <a:pt x="4350200" y="166698"/>
                </a:lnTo>
                <a:cubicBezTo>
                  <a:pt x="4350196" y="156123"/>
                  <a:pt x="4350193" y="145548"/>
                  <a:pt x="4350188" y="134972"/>
                </a:cubicBezTo>
                <a:lnTo>
                  <a:pt x="4321251" y="114809"/>
                </a:lnTo>
                <a:lnTo>
                  <a:pt x="3949065" y="115293"/>
                </a:lnTo>
                <a:lnTo>
                  <a:pt x="3121950" y="106657"/>
                </a:lnTo>
                <a:cubicBezTo>
                  <a:pt x="2485016" y="104616"/>
                  <a:pt x="452079" y="116014"/>
                  <a:pt x="127458" y="103043"/>
                </a:cubicBezTo>
                <a:close/>
                <a:moveTo>
                  <a:pt x="0" y="0"/>
                </a:moveTo>
                <a:lnTo>
                  <a:pt x="4457507" y="0"/>
                </a:lnTo>
                <a:lnTo>
                  <a:pt x="4457507" y="5515902"/>
                </a:lnTo>
                <a:lnTo>
                  <a:pt x="0" y="5515902"/>
                </a:lnTo>
                <a:close/>
              </a:path>
            </a:pathLst>
          </a:custGeom>
          <a:solidFill>
            <a:srgbClr val="EFEEE9"/>
          </a:solidFill>
          <a:ln>
            <a:noFill/>
          </a:ln>
          <a:effectLst>
            <a:outerShdw blurRad="76200" dir="138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65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62E216-74AA-4F99-82B7-C38E49015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13A83A9-D622-44F4-98DB-A8E46D83F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-2"/>
            <a:ext cx="9961850" cy="1766326"/>
          </a:xfrm>
          <a:custGeom>
            <a:avLst/>
            <a:gdLst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5225 w 9517857"/>
              <a:gd name="connsiteY3" fmla="*/ 246530 h 918356"/>
              <a:gd name="connsiteX4" fmla="*/ 4686133 w 9517857"/>
              <a:gd name="connsiteY4" fmla="*/ 246727 h 918356"/>
              <a:gd name="connsiteX5" fmla="*/ 4686423 w 9517857"/>
              <a:gd name="connsiteY5" fmla="*/ 247919 h 918356"/>
              <a:gd name="connsiteX6" fmla="*/ 9517856 w 9517857"/>
              <a:gd name="connsiteY6" fmla="*/ 0 h 918356"/>
              <a:gd name="connsiteX7" fmla="*/ 9517857 w 9517857"/>
              <a:gd name="connsiteY7" fmla="*/ 12 h 918356"/>
              <a:gd name="connsiteX8" fmla="*/ 9517857 w 9517857"/>
              <a:gd name="connsiteY8" fmla="*/ 918356 h 918356"/>
              <a:gd name="connsiteX9" fmla="*/ 14604 w 9517857"/>
              <a:gd name="connsiteY9" fmla="*/ 918356 h 918356"/>
              <a:gd name="connsiteX10" fmla="*/ 12841 w 9517857"/>
              <a:gd name="connsiteY10" fmla="*/ 917763 h 918356"/>
              <a:gd name="connsiteX11" fmla="*/ 93 w 9517857"/>
              <a:gd name="connsiteY11" fmla="*/ 912471 h 918356"/>
              <a:gd name="connsiteX12" fmla="*/ 58674 w 9517857"/>
              <a:gd name="connsiteY12" fmla="*/ 890322 h 918356"/>
              <a:gd name="connsiteX13" fmla="*/ 275005 w 9517857"/>
              <a:gd name="connsiteY13" fmla="*/ 807229 h 918356"/>
              <a:gd name="connsiteX14" fmla="*/ 587824 w 9517857"/>
              <a:gd name="connsiteY14" fmla="*/ 798195 h 918356"/>
              <a:gd name="connsiteX15" fmla="*/ 651826 w 9517857"/>
              <a:gd name="connsiteY15" fmla="*/ 738338 h 918356"/>
              <a:gd name="connsiteX16" fmla="*/ 727985 w 9517857"/>
              <a:gd name="connsiteY16" fmla="*/ 719826 h 918356"/>
              <a:gd name="connsiteX17" fmla="*/ 778982 w 9517857"/>
              <a:gd name="connsiteY17" fmla="*/ 710142 h 918356"/>
              <a:gd name="connsiteX18" fmla="*/ 849944 w 9517857"/>
              <a:gd name="connsiteY18" fmla="*/ 717987 h 918356"/>
              <a:gd name="connsiteX19" fmla="*/ 921659 w 9517857"/>
              <a:gd name="connsiteY19" fmla="*/ 712695 h 918356"/>
              <a:gd name="connsiteX20" fmla="*/ 930946 w 9517857"/>
              <a:gd name="connsiteY20" fmla="*/ 734046 h 918356"/>
              <a:gd name="connsiteX21" fmla="*/ 986250 w 9517857"/>
              <a:gd name="connsiteY21" fmla="*/ 713530 h 918356"/>
              <a:gd name="connsiteX22" fmla="*/ 1013752 w 9517857"/>
              <a:gd name="connsiteY22" fmla="*/ 713361 h 918356"/>
              <a:gd name="connsiteX23" fmla="*/ 1023734 w 9517857"/>
              <a:gd name="connsiteY23" fmla="*/ 718571 h 918356"/>
              <a:gd name="connsiteX24" fmla="*/ 1063207 w 9517857"/>
              <a:gd name="connsiteY24" fmla="*/ 715651 h 918356"/>
              <a:gd name="connsiteX25" fmla="*/ 1081980 w 9517857"/>
              <a:gd name="connsiteY25" fmla="*/ 738455 h 918356"/>
              <a:gd name="connsiteX26" fmla="*/ 1218120 w 9517857"/>
              <a:gd name="connsiteY26" fmla="*/ 713280 h 918356"/>
              <a:gd name="connsiteX27" fmla="*/ 1397459 w 9517857"/>
              <a:gd name="connsiteY27" fmla="*/ 691190 h 918356"/>
              <a:gd name="connsiteX28" fmla="*/ 1580688 w 9517857"/>
              <a:gd name="connsiteY28" fmla="*/ 693697 h 918356"/>
              <a:gd name="connsiteX29" fmla="*/ 1772334 w 9517857"/>
              <a:gd name="connsiteY29" fmla="*/ 710640 h 918356"/>
              <a:gd name="connsiteX30" fmla="*/ 2002561 w 9517857"/>
              <a:gd name="connsiteY30" fmla="*/ 659917 h 918356"/>
              <a:gd name="connsiteX31" fmla="*/ 2135144 w 9517857"/>
              <a:gd name="connsiteY31" fmla="*/ 636501 h 918356"/>
              <a:gd name="connsiteX32" fmla="*/ 2440292 w 9517857"/>
              <a:gd name="connsiteY32" fmla="*/ 593862 h 918356"/>
              <a:gd name="connsiteX33" fmla="*/ 2547829 w 9517857"/>
              <a:gd name="connsiteY33" fmla="*/ 566150 h 918356"/>
              <a:gd name="connsiteX34" fmla="*/ 2658055 w 9517857"/>
              <a:gd name="connsiteY34" fmla="*/ 578727 h 918356"/>
              <a:gd name="connsiteX35" fmla="*/ 2693698 w 9517857"/>
              <a:gd name="connsiteY35" fmla="*/ 560029 h 918356"/>
              <a:gd name="connsiteX36" fmla="*/ 2699673 w 9517857"/>
              <a:gd name="connsiteY36" fmla="*/ 556400 h 918356"/>
              <a:gd name="connsiteX37" fmla="*/ 2727306 w 9517857"/>
              <a:gd name="connsiteY37" fmla="*/ 550698 h 918356"/>
              <a:gd name="connsiteX38" fmla="*/ 2730451 w 9517857"/>
              <a:gd name="connsiteY38" fmla="*/ 538058 h 918356"/>
              <a:gd name="connsiteX39" fmla="*/ 2768713 w 9517857"/>
              <a:gd name="connsiteY39" fmla="*/ 521575 h 918356"/>
              <a:gd name="connsiteX40" fmla="*/ 2820868 w 9517857"/>
              <a:gd name="connsiteY40" fmla="*/ 514160 h 918356"/>
              <a:gd name="connsiteX41" fmla="*/ 3073635 w 9517857"/>
              <a:gd name="connsiteY41" fmla="*/ 491294 h 918356"/>
              <a:gd name="connsiteX42" fmla="*/ 3222071 w 9517857"/>
              <a:gd name="connsiteY42" fmla="*/ 470559 h 918356"/>
              <a:gd name="connsiteX43" fmla="*/ 3274069 w 9517857"/>
              <a:gd name="connsiteY43" fmla="*/ 451605 h 918356"/>
              <a:gd name="connsiteX44" fmla="*/ 3349632 w 9517857"/>
              <a:gd name="connsiteY44" fmla="*/ 432583 h 918356"/>
              <a:gd name="connsiteX45" fmla="*/ 3479593 w 9517857"/>
              <a:gd name="connsiteY45" fmla="*/ 390437 h 918356"/>
              <a:gd name="connsiteX46" fmla="*/ 3660110 w 9517857"/>
              <a:gd name="connsiteY46" fmla="*/ 348726 h 918356"/>
              <a:gd name="connsiteX47" fmla="*/ 3750023 w 9517857"/>
              <a:gd name="connsiteY47" fmla="*/ 370678 h 918356"/>
              <a:gd name="connsiteX48" fmla="*/ 3844133 w 9517857"/>
              <a:gd name="connsiteY48" fmla="*/ 360648 h 918356"/>
              <a:gd name="connsiteX49" fmla="*/ 3913545 w 9517857"/>
              <a:gd name="connsiteY49" fmla="*/ 344235 h 918356"/>
              <a:gd name="connsiteX50" fmla="*/ 4266740 w 9517857"/>
              <a:gd name="connsiteY50" fmla="*/ 361454 h 918356"/>
              <a:gd name="connsiteX51" fmla="*/ 4430770 w 9517857"/>
              <a:gd name="connsiteY51" fmla="*/ 342643 h 918356"/>
              <a:gd name="connsiteX52" fmla="*/ 4512664 w 9517857"/>
              <a:gd name="connsiteY52" fmla="*/ 319948 h 918356"/>
              <a:gd name="connsiteX53" fmla="*/ 4616423 w 9517857"/>
              <a:gd name="connsiteY53" fmla="*/ 290914 h 918356"/>
              <a:gd name="connsiteX54" fmla="*/ 4691675 w 9517857"/>
              <a:gd name="connsiteY54" fmla="*/ 254011 h 918356"/>
              <a:gd name="connsiteX55" fmla="*/ 4689051 w 9517857"/>
              <a:gd name="connsiteY55" fmla="*/ 250968 h 918356"/>
              <a:gd name="connsiteX56" fmla="*/ 4719994 w 9517857"/>
              <a:gd name="connsiteY56" fmla="*/ 245307 h 918356"/>
              <a:gd name="connsiteX57" fmla="*/ 4752894 w 9517857"/>
              <a:gd name="connsiteY57" fmla="*/ 239875 h 918356"/>
              <a:gd name="connsiteX58" fmla="*/ 4769329 w 9517857"/>
              <a:gd name="connsiteY58" fmla="*/ 233585 h 918356"/>
              <a:gd name="connsiteX59" fmla="*/ 4775634 w 9517857"/>
              <a:gd name="connsiteY59" fmla="*/ 234063 h 918356"/>
              <a:gd name="connsiteX60" fmla="*/ 4790452 w 9517857"/>
              <a:gd name="connsiteY60" fmla="*/ 233572 h 918356"/>
              <a:gd name="connsiteX61" fmla="*/ 4789062 w 9517857"/>
              <a:gd name="connsiteY61" fmla="*/ 241924 h 918356"/>
              <a:gd name="connsiteX62" fmla="*/ 4827826 w 9517857"/>
              <a:gd name="connsiteY62" fmla="*/ 246977 h 918356"/>
              <a:gd name="connsiteX63" fmla="*/ 4892569 w 9517857"/>
              <a:gd name="connsiteY63" fmla="*/ 249933 h 918356"/>
              <a:gd name="connsiteX64" fmla="*/ 4896611 w 9517857"/>
              <a:gd name="connsiteY64" fmla="*/ 240448 h 918356"/>
              <a:gd name="connsiteX65" fmla="*/ 4917286 w 9517857"/>
              <a:gd name="connsiteY65" fmla="*/ 243659 h 918356"/>
              <a:gd name="connsiteX66" fmla="*/ 4981173 w 9517857"/>
              <a:gd name="connsiteY66" fmla="*/ 247103 h 918356"/>
              <a:gd name="connsiteX67" fmla="*/ 5060397 w 9517857"/>
              <a:gd name="connsiteY67" fmla="*/ 263688 h 918356"/>
              <a:gd name="connsiteX68" fmla="*/ 5252996 w 9517857"/>
              <a:gd name="connsiteY68" fmla="*/ 270655 h 918356"/>
              <a:gd name="connsiteX69" fmla="*/ 5358056 w 9517857"/>
              <a:gd name="connsiteY69" fmla="*/ 247248 h 918356"/>
              <a:gd name="connsiteX70" fmla="*/ 5426496 w 9517857"/>
              <a:gd name="connsiteY70" fmla="*/ 235142 h 918356"/>
              <a:gd name="connsiteX71" fmla="*/ 5497161 w 9517857"/>
              <a:gd name="connsiteY71" fmla="*/ 228808 h 918356"/>
              <a:gd name="connsiteX72" fmla="*/ 5826043 w 9517857"/>
              <a:gd name="connsiteY72" fmla="*/ 148073 h 918356"/>
              <a:gd name="connsiteX73" fmla="*/ 6013415 w 9517857"/>
              <a:gd name="connsiteY73" fmla="*/ 137316 h 918356"/>
              <a:gd name="connsiteX74" fmla="*/ 6080994 w 9517857"/>
              <a:gd name="connsiteY74" fmla="*/ 142938 h 918356"/>
              <a:gd name="connsiteX75" fmla="*/ 6194152 w 9517857"/>
              <a:gd name="connsiteY75" fmla="*/ 151772 h 918356"/>
              <a:gd name="connsiteX76" fmla="*/ 6281379 w 9517857"/>
              <a:gd name="connsiteY76" fmla="*/ 181626 h 918356"/>
              <a:gd name="connsiteX77" fmla="*/ 6374947 w 9517857"/>
              <a:gd name="connsiteY77" fmla="*/ 179799 h 918356"/>
              <a:gd name="connsiteX78" fmla="*/ 6448518 w 9517857"/>
              <a:gd name="connsiteY78" fmla="*/ 164378 h 918356"/>
              <a:gd name="connsiteX79" fmla="*/ 6544700 w 9517857"/>
              <a:gd name="connsiteY79" fmla="*/ 167161 h 918356"/>
              <a:gd name="connsiteX80" fmla="*/ 6648353 w 9517857"/>
              <a:gd name="connsiteY80" fmla="*/ 172250 h 918356"/>
              <a:gd name="connsiteX81" fmla="*/ 6736227 w 9517857"/>
              <a:gd name="connsiteY81" fmla="*/ 173216 h 918356"/>
              <a:gd name="connsiteX82" fmla="*/ 6977218 w 9517857"/>
              <a:gd name="connsiteY82" fmla="*/ 184289 h 918356"/>
              <a:gd name="connsiteX83" fmla="*/ 7065221 w 9517857"/>
              <a:gd name="connsiteY83" fmla="*/ 227531 h 918356"/>
              <a:gd name="connsiteX84" fmla="*/ 7366876 w 9517857"/>
              <a:gd name="connsiteY84" fmla="*/ 248468 h 918356"/>
              <a:gd name="connsiteX85" fmla="*/ 7565449 w 9517857"/>
              <a:gd name="connsiteY85" fmla="*/ 258950 h 918356"/>
              <a:gd name="connsiteX86" fmla="*/ 7599285 w 9517857"/>
              <a:gd name="connsiteY86" fmla="*/ 266021 h 918356"/>
              <a:gd name="connsiteX87" fmla="*/ 7644411 w 9517857"/>
              <a:gd name="connsiteY87" fmla="*/ 258986 h 918356"/>
              <a:gd name="connsiteX88" fmla="*/ 7825110 w 9517857"/>
              <a:gd name="connsiteY88" fmla="*/ 229109 h 918356"/>
              <a:gd name="connsiteX89" fmla="*/ 7965804 w 9517857"/>
              <a:gd name="connsiteY89" fmla="*/ 190545 h 918356"/>
              <a:gd name="connsiteX90" fmla="*/ 8147401 w 9517857"/>
              <a:gd name="connsiteY90" fmla="*/ 205617 h 918356"/>
              <a:gd name="connsiteX91" fmla="*/ 8256033 w 9517857"/>
              <a:gd name="connsiteY91" fmla="*/ 193713 h 918356"/>
              <a:gd name="connsiteX92" fmla="*/ 8410677 w 9517857"/>
              <a:gd name="connsiteY92" fmla="*/ 172167 h 918356"/>
              <a:gd name="connsiteX93" fmla="*/ 8617841 w 9517857"/>
              <a:gd name="connsiteY93" fmla="*/ 155167 h 918356"/>
              <a:gd name="connsiteX94" fmla="*/ 8715976 w 9517857"/>
              <a:gd name="connsiteY94" fmla="*/ 178374 h 918356"/>
              <a:gd name="connsiteX95" fmla="*/ 8778827 w 9517857"/>
              <a:gd name="connsiteY95" fmla="*/ 172936 h 918356"/>
              <a:gd name="connsiteX96" fmla="*/ 8840778 w 9517857"/>
              <a:gd name="connsiteY96" fmla="*/ 143149 h 918356"/>
              <a:gd name="connsiteX97" fmla="*/ 9010380 w 9517857"/>
              <a:gd name="connsiteY97" fmla="*/ 91891 h 918356"/>
              <a:gd name="connsiteX98" fmla="*/ 9110856 w 9517857"/>
              <a:gd name="connsiteY98" fmla="*/ 70997 h 918356"/>
              <a:gd name="connsiteX99" fmla="*/ 9268817 w 9517857"/>
              <a:gd name="connsiteY99" fmla="*/ 53082 h 918356"/>
              <a:gd name="connsiteX100" fmla="*/ 9316667 w 9517857"/>
              <a:gd name="connsiteY100" fmla="*/ 45047 h 918356"/>
              <a:gd name="connsiteX101" fmla="*/ 9428209 w 9517857"/>
              <a:gd name="connsiteY101" fmla="*/ 29923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651826 w 9517857"/>
              <a:gd name="connsiteY17" fmla="*/ 738338 h 918356"/>
              <a:gd name="connsiteX18" fmla="*/ 727985 w 9517857"/>
              <a:gd name="connsiteY18" fmla="*/ 719826 h 918356"/>
              <a:gd name="connsiteX19" fmla="*/ 778982 w 9517857"/>
              <a:gd name="connsiteY19" fmla="*/ 710142 h 918356"/>
              <a:gd name="connsiteX20" fmla="*/ 849944 w 9517857"/>
              <a:gd name="connsiteY20" fmla="*/ 717987 h 918356"/>
              <a:gd name="connsiteX21" fmla="*/ 921659 w 9517857"/>
              <a:gd name="connsiteY21" fmla="*/ 712695 h 918356"/>
              <a:gd name="connsiteX22" fmla="*/ 930946 w 9517857"/>
              <a:gd name="connsiteY22" fmla="*/ 734046 h 918356"/>
              <a:gd name="connsiteX23" fmla="*/ 986250 w 9517857"/>
              <a:gd name="connsiteY23" fmla="*/ 713530 h 918356"/>
              <a:gd name="connsiteX24" fmla="*/ 1013752 w 9517857"/>
              <a:gd name="connsiteY24" fmla="*/ 713361 h 918356"/>
              <a:gd name="connsiteX25" fmla="*/ 1023734 w 9517857"/>
              <a:gd name="connsiteY25" fmla="*/ 718571 h 918356"/>
              <a:gd name="connsiteX26" fmla="*/ 1063207 w 9517857"/>
              <a:gd name="connsiteY26" fmla="*/ 715651 h 918356"/>
              <a:gd name="connsiteX27" fmla="*/ 1081980 w 9517857"/>
              <a:gd name="connsiteY27" fmla="*/ 738455 h 918356"/>
              <a:gd name="connsiteX28" fmla="*/ 1218120 w 9517857"/>
              <a:gd name="connsiteY28" fmla="*/ 713280 h 918356"/>
              <a:gd name="connsiteX29" fmla="*/ 1397459 w 9517857"/>
              <a:gd name="connsiteY29" fmla="*/ 691190 h 918356"/>
              <a:gd name="connsiteX30" fmla="*/ 1580688 w 9517857"/>
              <a:gd name="connsiteY30" fmla="*/ 693697 h 918356"/>
              <a:gd name="connsiteX31" fmla="*/ 1772334 w 9517857"/>
              <a:gd name="connsiteY31" fmla="*/ 710640 h 918356"/>
              <a:gd name="connsiteX32" fmla="*/ 2002561 w 9517857"/>
              <a:gd name="connsiteY32" fmla="*/ 659917 h 918356"/>
              <a:gd name="connsiteX33" fmla="*/ 2135144 w 9517857"/>
              <a:gd name="connsiteY33" fmla="*/ 636501 h 918356"/>
              <a:gd name="connsiteX34" fmla="*/ 2440292 w 9517857"/>
              <a:gd name="connsiteY34" fmla="*/ 593862 h 918356"/>
              <a:gd name="connsiteX35" fmla="*/ 2547829 w 9517857"/>
              <a:gd name="connsiteY35" fmla="*/ 566150 h 918356"/>
              <a:gd name="connsiteX36" fmla="*/ 2658055 w 9517857"/>
              <a:gd name="connsiteY36" fmla="*/ 578727 h 918356"/>
              <a:gd name="connsiteX37" fmla="*/ 2693698 w 9517857"/>
              <a:gd name="connsiteY37" fmla="*/ 560029 h 918356"/>
              <a:gd name="connsiteX38" fmla="*/ 2699673 w 9517857"/>
              <a:gd name="connsiteY38" fmla="*/ 556400 h 918356"/>
              <a:gd name="connsiteX39" fmla="*/ 2727306 w 9517857"/>
              <a:gd name="connsiteY39" fmla="*/ 550698 h 918356"/>
              <a:gd name="connsiteX40" fmla="*/ 2730451 w 9517857"/>
              <a:gd name="connsiteY40" fmla="*/ 538058 h 918356"/>
              <a:gd name="connsiteX41" fmla="*/ 2768713 w 9517857"/>
              <a:gd name="connsiteY41" fmla="*/ 521575 h 918356"/>
              <a:gd name="connsiteX42" fmla="*/ 2820868 w 9517857"/>
              <a:gd name="connsiteY42" fmla="*/ 514160 h 918356"/>
              <a:gd name="connsiteX43" fmla="*/ 3073635 w 9517857"/>
              <a:gd name="connsiteY43" fmla="*/ 491294 h 918356"/>
              <a:gd name="connsiteX44" fmla="*/ 3222071 w 9517857"/>
              <a:gd name="connsiteY44" fmla="*/ 470559 h 918356"/>
              <a:gd name="connsiteX45" fmla="*/ 3274069 w 9517857"/>
              <a:gd name="connsiteY45" fmla="*/ 451605 h 918356"/>
              <a:gd name="connsiteX46" fmla="*/ 3349632 w 9517857"/>
              <a:gd name="connsiteY46" fmla="*/ 432583 h 918356"/>
              <a:gd name="connsiteX47" fmla="*/ 3479593 w 9517857"/>
              <a:gd name="connsiteY47" fmla="*/ 390437 h 918356"/>
              <a:gd name="connsiteX48" fmla="*/ 3660110 w 9517857"/>
              <a:gd name="connsiteY48" fmla="*/ 348726 h 918356"/>
              <a:gd name="connsiteX49" fmla="*/ 3750023 w 9517857"/>
              <a:gd name="connsiteY49" fmla="*/ 370678 h 918356"/>
              <a:gd name="connsiteX50" fmla="*/ 3844133 w 9517857"/>
              <a:gd name="connsiteY50" fmla="*/ 360648 h 918356"/>
              <a:gd name="connsiteX51" fmla="*/ 3913545 w 9517857"/>
              <a:gd name="connsiteY51" fmla="*/ 344235 h 918356"/>
              <a:gd name="connsiteX52" fmla="*/ 4266740 w 9517857"/>
              <a:gd name="connsiteY52" fmla="*/ 361454 h 918356"/>
              <a:gd name="connsiteX53" fmla="*/ 4430770 w 9517857"/>
              <a:gd name="connsiteY53" fmla="*/ 342643 h 918356"/>
              <a:gd name="connsiteX54" fmla="*/ 4512664 w 9517857"/>
              <a:gd name="connsiteY54" fmla="*/ 319948 h 918356"/>
              <a:gd name="connsiteX55" fmla="*/ 4616423 w 9517857"/>
              <a:gd name="connsiteY55" fmla="*/ 290914 h 918356"/>
              <a:gd name="connsiteX56" fmla="*/ 4691675 w 9517857"/>
              <a:gd name="connsiteY56" fmla="*/ 254011 h 918356"/>
              <a:gd name="connsiteX57" fmla="*/ 4689051 w 9517857"/>
              <a:gd name="connsiteY57" fmla="*/ 250968 h 918356"/>
              <a:gd name="connsiteX58" fmla="*/ 4719994 w 9517857"/>
              <a:gd name="connsiteY58" fmla="*/ 245307 h 918356"/>
              <a:gd name="connsiteX59" fmla="*/ 4752894 w 9517857"/>
              <a:gd name="connsiteY59" fmla="*/ 239875 h 918356"/>
              <a:gd name="connsiteX60" fmla="*/ 4769329 w 9517857"/>
              <a:gd name="connsiteY60" fmla="*/ 233585 h 918356"/>
              <a:gd name="connsiteX61" fmla="*/ 4775634 w 9517857"/>
              <a:gd name="connsiteY61" fmla="*/ 234063 h 918356"/>
              <a:gd name="connsiteX62" fmla="*/ 4790452 w 9517857"/>
              <a:gd name="connsiteY62" fmla="*/ 233572 h 918356"/>
              <a:gd name="connsiteX63" fmla="*/ 4789062 w 9517857"/>
              <a:gd name="connsiteY63" fmla="*/ 241924 h 918356"/>
              <a:gd name="connsiteX64" fmla="*/ 4827826 w 9517857"/>
              <a:gd name="connsiteY64" fmla="*/ 246977 h 918356"/>
              <a:gd name="connsiteX65" fmla="*/ 4892569 w 9517857"/>
              <a:gd name="connsiteY65" fmla="*/ 249933 h 918356"/>
              <a:gd name="connsiteX66" fmla="*/ 4896611 w 9517857"/>
              <a:gd name="connsiteY66" fmla="*/ 240448 h 918356"/>
              <a:gd name="connsiteX67" fmla="*/ 4917286 w 9517857"/>
              <a:gd name="connsiteY67" fmla="*/ 243659 h 918356"/>
              <a:gd name="connsiteX68" fmla="*/ 4981173 w 9517857"/>
              <a:gd name="connsiteY68" fmla="*/ 247103 h 918356"/>
              <a:gd name="connsiteX69" fmla="*/ 5060397 w 9517857"/>
              <a:gd name="connsiteY69" fmla="*/ 263688 h 918356"/>
              <a:gd name="connsiteX70" fmla="*/ 5252996 w 9517857"/>
              <a:gd name="connsiteY70" fmla="*/ 270655 h 918356"/>
              <a:gd name="connsiteX71" fmla="*/ 5358056 w 9517857"/>
              <a:gd name="connsiteY71" fmla="*/ 247248 h 918356"/>
              <a:gd name="connsiteX72" fmla="*/ 5426496 w 9517857"/>
              <a:gd name="connsiteY72" fmla="*/ 235142 h 918356"/>
              <a:gd name="connsiteX73" fmla="*/ 5497161 w 9517857"/>
              <a:gd name="connsiteY73" fmla="*/ 228808 h 918356"/>
              <a:gd name="connsiteX74" fmla="*/ 5826043 w 9517857"/>
              <a:gd name="connsiteY74" fmla="*/ 148073 h 918356"/>
              <a:gd name="connsiteX75" fmla="*/ 6013415 w 9517857"/>
              <a:gd name="connsiteY75" fmla="*/ 137316 h 918356"/>
              <a:gd name="connsiteX76" fmla="*/ 6080994 w 9517857"/>
              <a:gd name="connsiteY76" fmla="*/ 142938 h 918356"/>
              <a:gd name="connsiteX77" fmla="*/ 6194152 w 9517857"/>
              <a:gd name="connsiteY77" fmla="*/ 151772 h 918356"/>
              <a:gd name="connsiteX78" fmla="*/ 6281379 w 9517857"/>
              <a:gd name="connsiteY78" fmla="*/ 181626 h 918356"/>
              <a:gd name="connsiteX79" fmla="*/ 6374947 w 9517857"/>
              <a:gd name="connsiteY79" fmla="*/ 179799 h 918356"/>
              <a:gd name="connsiteX80" fmla="*/ 6448518 w 9517857"/>
              <a:gd name="connsiteY80" fmla="*/ 164378 h 918356"/>
              <a:gd name="connsiteX81" fmla="*/ 6544700 w 9517857"/>
              <a:gd name="connsiteY81" fmla="*/ 167161 h 918356"/>
              <a:gd name="connsiteX82" fmla="*/ 6648353 w 9517857"/>
              <a:gd name="connsiteY82" fmla="*/ 172250 h 918356"/>
              <a:gd name="connsiteX83" fmla="*/ 6736227 w 9517857"/>
              <a:gd name="connsiteY83" fmla="*/ 173216 h 918356"/>
              <a:gd name="connsiteX84" fmla="*/ 6977218 w 9517857"/>
              <a:gd name="connsiteY84" fmla="*/ 184289 h 918356"/>
              <a:gd name="connsiteX85" fmla="*/ 7065221 w 9517857"/>
              <a:gd name="connsiteY85" fmla="*/ 227531 h 918356"/>
              <a:gd name="connsiteX86" fmla="*/ 7366876 w 9517857"/>
              <a:gd name="connsiteY86" fmla="*/ 248468 h 918356"/>
              <a:gd name="connsiteX87" fmla="*/ 7565449 w 9517857"/>
              <a:gd name="connsiteY87" fmla="*/ 258950 h 918356"/>
              <a:gd name="connsiteX88" fmla="*/ 7599285 w 9517857"/>
              <a:gd name="connsiteY88" fmla="*/ 266021 h 918356"/>
              <a:gd name="connsiteX89" fmla="*/ 7644411 w 9517857"/>
              <a:gd name="connsiteY89" fmla="*/ 258986 h 918356"/>
              <a:gd name="connsiteX90" fmla="*/ 7825110 w 9517857"/>
              <a:gd name="connsiteY90" fmla="*/ 229109 h 918356"/>
              <a:gd name="connsiteX91" fmla="*/ 7965804 w 9517857"/>
              <a:gd name="connsiteY91" fmla="*/ 190545 h 918356"/>
              <a:gd name="connsiteX92" fmla="*/ 8147401 w 9517857"/>
              <a:gd name="connsiteY92" fmla="*/ 205617 h 918356"/>
              <a:gd name="connsiteX93" fmla="*/ 8256033 w 9517857"/>
              <a:gd name="connsiteY93" fmla="*/ 193713 h 918356"/>
              <a:gd name="connsiteX94" fmla="*/ 8410677 w 9517857"/>
              <a:gd name="connsiteY94" fmla="*/ 172167 h 918356"/>
              <a:gd name="connsiteX95" fmla="*/ 8617841 w 9517857"/>
              <a:gd name="connsiteY95" fmla="*/ 155167 h 918356"/>
              <a:gd name="connsiteX96" fmla="*/ 8715976 w 9517857"/>
              <a:gd name="connsiteY96" fmla="*/ 178374 h 918356"/>
              <a:gd name="connsiteX97" fmla="*/ 8778827 w 9517857"/>
              <a:gd name="connsiteY97" fmla="*/ 172936 h 918356"/>
              <a:gd name="connsiteX98" fmla="*/ 8840778 w 9517857"/>
              <a:gd name="connsiteY98" fmla="*/ 143149 h 918356"/>
              <a:gd name="connsiteX99" fmla="*/ 9010380 w 9517857"/>
              <a:gd name="connsiteY99" fmla="*/ 91891 h 918356"/>
              <a:gd name="connsiteX100" fmla="*/ 9110856 w 9517857"/>
              <a:gd name="connsiteY100" fmla="*/ 70997 h 918356"/>
              <a:gd name="connsiteX101" fmla="*/ 9268817 w 9517857"/>
              <a:gd name="connsiteY101" fmla="*/ 53082 h 918356"/>
              <a:gd name="connsiteX102" fmla="*/ 9316667 w 9517857"/>
              <a:gd name="connsiteY102" fmla="*/ 45047 h 918356"/>
              <a:gd name="connsiteX103" fmla="*/ 9428209 w 9517857"/>
              <a:gd name="connsiteY103" fmla="*/ 29923 h 918356"/>
              <a:gd name="connsiteX104" fmla="*/ 9517856 w 9517857"/>
              <a:gd name="connsiteY104" fmla="*/ 0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651826 w 9517857"/>
              <a:gd name="connsiteY17" fmla="*/ 738338 h 918356"/>
              <a:gd name="connsiteX18" fmla="*/ 727985 w 9517857"/>
              <a:gd name="connsiteY18" fmla="*/ 719826 h 918356"/>
              <a:gd name="connsiteX19" fmla="*/ 778982 w 9517857"/>
              <a:gd name="connsiteY19" fmla="*/ 710142 h 918356"/>
              <a:gd name="connsiteX20" fmla="*/ 849944 w 9517857"/>
              <a:gd name="connsiteY20" fmla="*/ 717987 h 918356"/>
              <a:gd name="connsiteX21" fmla="*/ 901402 w 9517857"/>
              <a:gd name="connsiteY21" fmla="*/ 729045 h 918356"/>
              <a:gd name="connsiteX22" fmla="*/ 930946 w 9517857"/>
              <a:gd name="connsiteY22" fmla="*/ 734046 h 918356"/>
              <a:gd name="connsiteX23" fmla="*/ 986250 w 9517857"/>
              <a:gd name="connsiteY23" fmla="*/ 713530 h 918356"/>
              <a:gd name="connsiteX24" fmla="*/ 1013752 w 9517857"/>
              <a:gd name="connsiteY24" fmla="*/ 713361 h 918356"/>
              <a:gd name="connsiteX25" fmla="*/ 1023734 w 9517857"/>
              <a:gd name="connsiteY25" fmla="*/ 718571 h 918356"/>
              <a:gd name="connsiteX26" fmla="*/ 1063207 w 9517857"/>
              <a:gd name="connsiteY26" fmla="*/ 715651 h 918356"/>
              <a:gd name="connsiteX27" fmla="*/ 1081980 w 9517857"/>
              <a:gd name="connsiteY27" fmla="*/ 738455 h 918356"/>
              <a:gd name="connsiteX28" fmla="*/ 1218120 w 9517857"/>
              <a:gd name="connsiteY28" fmla="*/ 713280 h 918356"/>
              <a:gd name="connsiteX29" fmla="*/ 1397459 w 9517857"/>
              <a:gd name="connsiteY29" fmla="*/ 691190 h 918356"/>
              <a:gd name="connsiteX30" fmla="*/ 1580688 w 9517857"/>
              <a:gd name="connsiteY30" fmla="*/ 693697 h 918356"/>
              <a:gd name="connsiteX31" fmla="*/ 1772334 w 9517857"/>
              <a:gd name="connsiteY31" fmla="*/ 710640 h 918356"/>
              <a:gd name="connsiteX32" fmla="*/ 2002561 w 9517857"/>
              <a:gd name="connsiteY32" fmla="*/ 659917 h 918356"/>
              <a:gd name="connsiteX33" fmla="*/ 2135144 w 9517857"/>
              <a:gd name="connsiteY33" fmla="*/ 636501 h 918356"/>
              <a:gd name="connsiteX34" fmla="*/ 2440292 w 9517857"/>
              <a:gd name="connsiteY34" fmla="*/ 593862 h 918356"/>
              <a:gd name="connsiteX35" fmla="*/ 2547829 w 9517857"/>
              <a:gd name="connsiteY35" fmla="*/ 566150 h 918356"/>
              <a:gd name="connsiteX36" fmla="*/ 2658055 w 9517857"/>
              <a:gd name="connsiteY36" fmla="*/ 578727 h 918356"/>
              <a:gd name="connsiteX37" fmla="*/ 2693698 w 9517857"/>
              <a:gd name="connsiteY37" fmla="*/ 560029 h 918356"/>
              <a:gd name="connsiteX38" fmla="*/ 2699673 w 9517857"/>
              <a:gd name="connsiteY38" fmla="*/ 556400 h 918356"/>
              <a:gd name="connsiteX39" fmla="*/ 2727306 w 9517857"/>
              <a:gd name="connsiteY39" fmla="*/ 550698 h 918356"/>
              <a:gd name="connsiteX40" fmla="*/ 2730451 w 9517857"/>
              <a:gd name="connsiteY40" fmla="*/ 538058 h 918356"/>
              <a:gd name="connsiteX41" fmla="*/ 2768713 w 9517857"/>
              <a:gd name="connsiteY41" fmla="*/ 521575 h 918356"/>
              <a:gd name="connsiteX42" fmla="*/ 2820868 w 9517857"/>
              <a:gd name="connsiteY42" fmla="*/ 514160 h 918356"/>
              <a:gd name="connsiteX43" fmla="*/ 3073635 w 9517857"/>
              <a:gd name="connsiteY43" fmla="*/ 491294 h 918356"/>
              <a:gd name="connsiteX44" fmla="*/ 3222071 w 9517857"/>
              <a:gd name="connsiteY44" fmla="*/ 470559 h 918356"/>
              <a:gd name="connsiteX45" fmla="*/ 3274069 w 9517857"/>
              <a:gd name="connsiteY45" fmla="*/ 451605 h 918356"/>
              <a:gd name="connsiteX46" fmla="*/ 3349632 w 9517857"/>
              <a:gd name="connsiteY46" fmla="*/ 432583 h 918356"/>
              <a:gd name="connsiteX47" fmla="*/ 3479593 w 9517857"/>
              <a:gd name="connsiteY47" fmla="*/ 390437 h 918356"/>
              <a:gd name="connsiteX48" fmla="*/ 3660110 w 9517857"/>
              <a:gd name="connsiteY48" fmla="*/ 348726 h 918356"/>
              <a:gd name="connsiteX49" fmla="*/ 3750023 w 9517857"/>
              <a:gd name="connsiteY49" fmla="*/ 370678 h 918356"/>
              <a:gd name="connsiteX50" fmla="*/ 3844133 w 9517857"/>
              <a:gd name="connsiteY50" fmla="*/ 360648 h 918356"/>
              <a:gd name="connsiteX51" fmla="*/ 3913545 w 9517857"/>
              <a:gd name="connsiteY51" fmla="*/ 344235 h 918356"/>
              <a:gd name="connsiteX52" fmla="*/ 4266740 w 9517857"/>
              <a:gd name="connsiteY52" fmla="*/ 361454 h 918356"/>
              <a:gd name="connsiteX53" fmla="*/ 4430770 w 9517857"/>
              <a:gd name="connsiteY53" fmla="*/ 342643 h 918356"/>
              <a:gd name="connsiteX54" fmla="*/ 4512664 w 9517857"/>
              <a:gd name="connsiteY54" fmla="*/ 319948 h 918356"/>
              <a:gd name="connsiteX55" fmla="*/ 4616423 w 9517857"/>
              <a:gd name="connsiteY55" fmla="*/ 290914 h 918356"/>
              <a:gd name="connsiteX56" fmla="*/ 4691675 w 9517857"/>
              <a:gd name="connsiteY56" fmla="*/ 254011 h 918356"/>
              <a:gd name="connsiteX57" fmla="*/ 4689051 w 9517857"/>
              <a:gd name="connsiteY57" fmla="*/ 250968 h 918356"/>
              <a:gd name="connsiteX58" fmla="*/ 4719994 w 9517857"/>
              <a:gd name="connsiteY58" fmla="*/ 245307 h 918356"/>
              <a:gd name="connsiteX59" fmla="*/ 4752894 w 9517857"/>
              <a:gd name="connsiteY59" fmla="*/ 239875 h 918356"/>
              <a:gd name="connsiteX60" fmla="*/ 4769329 w 9517857"/>
              <a:gd name="connsiteY60" fmla="*/ 233585 h 918356"/>
              <a:gd name="connsiteX61" fmla="*/ 4775634 w 9517857"/>
              <a:gd name="connsiteY61" fmla="*/ 234063 h 918356"/>
              <a:gd name="connsiteX62" fmla="*/ 4790452 w 9517857"/>
              <a:gd name="connsiteY62" fmla="*/ 233572 h 918356"/>
              <a:gd name="connsiteX63" fmla="*/ 4789062 w 9517857"/>
              <a:gd name="connsiteY63" fmla="*/ 241924 h 918356"/>
              <a:gd name="connsiteX64" fmla="*/ 4827826 w 9517857"/>
              <a:gd name="connsiteY64" fmla="*/ 246977 h 918356"/>
              <a:gd name="connsiteX65" fmla="*/ 4892569 w 9517857"/>
              <a:gd name="connsiteY65" fmla="*/ 249933 h 918356"/>
              <a:gd name="connsiteX66" fmla="*/ 4896611 w 9517857"/>
              <a:gd name="connsiteY66" fmla="*/ 240448 h 918356"/>
              <a:gd name="connsiteX67" fmla="*/ 4917286 w 9517857"/>
              <a:gd name="connsiteY67" fmla="*/ 243659 h 918356"/>
              <a:gd name="connsiteX68" fmla="*/ 4981173 w 9517857"/>
              <a:gd name="connsiteY68" fmla="*/ 247103 h 918356"/>
              <a:gd name="connsiteX69" fmla="*/ 5060397 w 9517857"/>
              <a:gd name="connsiteY69" fmla="*/ 263688 h 918356"/>
              <a:gd name="connsiteX70" fmla="*/ 5252996 w 9517857"/>
              <a:gd name="connsiteY70" fmla="*/ 270655 h 918356"/>
              <a:gd name="connsiteX71" fmla="*/ 5358056 w 9517857"/>
              <a:gd name="connsiteY71" fmla="*/ 247248 h 918356"/>
              <a:gd name="connsiteX72" fmla="*/ 5426496 w 9517857"/>
              <a:gd name="connsiteY72" fmla="*/ 235142 h 918356"/>
              <a:gd name="connsiteX73" fmla="*/ 5497161 w 9517857"/>
              <a:gd name="connsiteY73" fmla="*/ 228808 h 918356"/>
              <a:gd name="connsiteX74" fmla="*/ 5826043 w 9517857"/>
              <a:gd name="connsiteY74" fmla="*/ 148073 h 918356"/>
              <a:gd name="connsiteX75" fmla="*/ 6013415 w 9517857"/>
              <a:gd name="connsiteY75" fmla="*/ 137316 h 918356"/>
              <a:gd name="connsiteX76" fmla="*/ 6080994 w 9517857"/>
              <a:gd name="connsiteY76" fmla="*/ 142938 h 918356"/>
              <a:gd name="connsiteX77" fmla="*/ 6194152 w 9517857"/>
              <a:gd name="connsiteY77" fmla="*/ 151772 h 918356"/>
              <a:gd name="connsiteX78" fmla="*/ 6281379 w 9517857"/>
              <a:gd name="connsiteY78" fmla="*/ 181626 h 918356"/>
              <a:gd name="connsiteX79" fmla="*/ 6374947 w 9517857"/>
              <a:gd name="connsiteY79" fmla="*/ 179799 h 918356"/>
              <a:gd name="connsiteX80" fmla="*/ 6448518 w 9517857"/>
              <a:gd name="connsiteY80" fmla="*/ 164378 h 918356"/>
              <a:gd name="connsiteX81" fmla="*/ 6544700 w 9517857"/>
              <a:gd name="connsiteY81" fmla="*/ 167161 h 918356"/>
              <a:gd name="connsiteX82" fmla="*/ 6648353 w 9517857"/>
              <a:gd name="connsiteY82" fmla="*/ 172250 h 918356"/>
              <a:gd name="connsiteX83" fmla="*/ 6736227 w 9517857"/>
              <a:gd name="connsiteY83" fmla="*/ 173216 h 918356"/>
              <a:gd name="connsiteX84" fmla="*/ 6977218 w 9517857"/>
              <a:gd name="connsiteY84" fmla="*/ 184289 h 918356"/>
              <a:gd name="connsiteX85" fmla="*/ 7065221 w 9517857"/>
              <a:gd name="connsiteY85" fmla="*/ 227531 h 918356"/>
              <a:gd name="connsiteX86" fmla="*/ 7366876 w 9517857"/>
              <a:gd name="connsiteY86" fmla="*/ 248468 h 918356"/>
              <a:gd name="connsiteX87" fmla="*/ 7565449 w 9517857"/>
              <a:gd name="connsiteY87" fmla="*/ 258950 h 918356"/>
              <a:gd name="connsiteX88" fmla="*/ 7599285 w 9517857"/>
              <a:gd name="connsiteY88" fmla="*/ 266021 h 918356"/>
              <a:gd name="connsiteX89" fmla="*/ 7644411 w 9517857"/>
              <a:gd name="connsiteY89" fmla="*/ 258986 h 918356"/>
              <a:gd name="connsiteX90" fmla="*/ 7825110 w 9517857"/>
              <a:gd name="connsiteY90" fmla="*/ 229109 h 918356"/>
              <a:gd name="connsiteX91" fmla="*/ 7965804 w 9517857"/>
              <a:gd name="connsiteY91" fmla="*/ 190545 h 918356"/>
              <a:gd name="connsiteX92" fmla="*/ 8147401 w 9517857"/>
              <a:gd name="connsiteY92" fmla="*/ 205617 h 918356"/>
              <a:gd name="connsiteX93" fmla="*/ 8256033 w 9517857"/>
              <a:gd name="connsiteY93" fmla="*/ 193713 h 918356"/>
              <a:gd name="connsiteX94" fmla="*/ 8410677 w 9517857"/>
              <a:gd name="connsiteY94" fmla="*/ 172167 h 918356"/>
              <a:gd name="connsiteX95" fmla="*/ 8617841 w 9517857"/>
              <a:gd name="connsiteY95" fmla="*/ 155167 h 918356"/>
              <a:gd name="connsiteX96" fmla="*/ 8715976 w 9517857"/>
              <a:gd name="connsiteY96" fmla="*/ 178374 h 918356"/>
              <a:gd name="connsiteX97" fmla="*/ 8778827 w 9517857"/>
              <a:gd name="connsiteY97" fmla="*/ 172936 h 918356"/>
              <a:gd name="connsiteX98" fmla="*/ 8840778 w 9517857"/>
              <a:gd name="connsiteY98" fmla="*/ 143149 h 918356"/>
              <a:gd name="connsiteX99" fmla="*/ 9010380 w 9517857"/>
              <a:gd name="connsiteY99" fmla="*/ 91891 h 918356"/>
              <a:gd name="connsiteX100" fmla="*/ 9110856 w 9517857"/>
              <a:gd name="connsiteY100" fmla="*/ 70997 h 918356"/>
              <a:gd name="connsiteX101" fmla="*/ 9268817 w 9517857"/>
              <a:gd name="connsiteY101" fmla="*/ 53082 h 918356"/>
              <a:gd name="connsiteX102" fmla="*/ 9316667 w 9517857"/>
              <a:gd name="connsiteY102" fmla="*/ 45047 h 918356"/>
              <a:gd name="connsiteX103" fmla="*/ 9428209 w 9517857"/>
              <a:gd name="connsiteY103" fmla="*/ 29923 h 918356"/>
              <a:gd name="connsiteX104" fmla="*/ 9517856 w 9517857"/>
              <a:gd name="connsiteY104" fmla="*/ 0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727985 w 9517857"/>
              <a:gd name="connsiteY17" fmla="*/ 719826 h 918356"/>
              <a:gd name="connsiteX18" fmla="*/ 778982 w 9517857"/>
              <a:gd name="connsiteY18" fmla="*/ 710142 h 918356"/>
              <a:gd name="connsiteX19" fmla="*/ 849944 w 9517857"/>
              <a:gd name="connsiteY19" fmla="*/ 717987 h 918356"/>
              <a:gd name="connsiteX20" fmla="*/ 901402 w 9517857"/>
              <a:gd name="connsiteY20" fmla="*/ 729045 h 918356"/>
              <a:gd name="connsiteX21" fmla="*/ 930946 w 9517857"/>
              <a:gd name="connsiteY21" fmla="*/ 734046 h 918356"/>
              <a:gd name="connsiteX22" fmla="*/ 986250 w 9517857"/>
              <a:gd name="connsiteY22" fmla="*/ 713530 h 918356"/>
              <a:gd name="connsiteX23" fmla="*/ 1013752 w 9517857"/>
              <a:gd name="connsiteY23" fmla="*/ 713361 h 918356"/>
              <a:gd name="connsiteX24" fmla="*/ 1023734 w 9517857"/>
              <a:gd name="connsiteY24" fmla="*/ 718571 h 918356"/>
              <a:gd name="connsiteX25" fmla="*/ 1063207 w 9517857"/>
              <a:gd name="connsiteY25" fmla="*/ 715651 h 918356"/>
              <a:gd name="connsiteX26" fmla="*/ 1081980 w 9517857"/>
              <a:gd name="connsiteY26" fmla="*/ 738455 h 918356"/>
              <a:gd name="connsiteX27" fmla="*/ 1218120 w 9517857"/>
              <a:gd name="connsiteY27" fmla="*/ 713280 h 918356"/>
              <a:gd name="connsiteX28" fmla="*/ 1397459 w 9517857"/>
              <a:gd name="connsiteY28" fmla="*/ 691190 h 918356"/>
              <a:gd name="connsiteX29" fmla="*/ 1580688 w 9517857"/>
              <a:gd name="connsiteY29" fmla="*/ 693697 h 918356"/>
              <a:gd name="connsiteX30" fmla="*/ 1772334 w 9517857"/>
              <a:gd name="connsiteY30" fmla="*/ 710640 h 918356"/>
              <a:gd name="connsiteX31" fmla="*/ 2002561 w 9517857"/>
              <a:gd name="connsiteY31" fmla="*/ 659917 h 918356"/>
              <a:gd name="connsiteX32" fmla="*/ 2135144 w 9517857"/>
              <a:gd name="connsiteY32" fmla="*/ 636501 h 918356"/>
              <a:gd name="connsiteX33" fmla="*/ 2440292 w 9517857"/>
              <a:gd name="connsiteY33" fmla="*/ 593862 h 918356"/>
              <a:gd name="connsiteX34" fmla="*/ 2547829 w 9517857"/>
              <a:gd name="connsiteY34" fmla="*/ 566150 h 918356"/>
              <a:gd name="connsiteX35" fmla="*/ 2658055 w 9517857"/>
              <a:gd name="connsiteY35" fmla="*/ 578727 h 918356"/>
              <a:gd name="connsiteX36" fmla="*/ 2693698 w 9517857"/>
              <a:gd name="connsiteY36" fmla="*/ 560029 h 918356"/>
              <a:gd name="connsiteX37" fmla="*/ 2699673 w 9517857"/>
              <a:gd name="connsiteY37" fmla="*/ 556400 h 918356"/>
              <a:gd name="connsiteX38" fmla="*/ 2727306 w 9517857"/>
              <a:gd name="connsiteY38" fmla="*/ 550698 h 918356"/>
              <a:gd name="connsiteX39" fmla="*/ 2730451 w 9517857"/>
              <a:gd name="connsiteY39" fmla="*/ 538058 h 918356"/>
              <a:gd name="connsiteX40" fmla="*/ 2768713 w 9517857"/>
              <a:gd name="connsiteY40" fmla="*/ 521575 h 918356"/>
              <a:gd name="connsiteX41" fmla="*/ 2820868 w 9517857"/>
              <a:gd name="connsiteY41" fmla="*/ 514160 h 918356"/>
              <a:gd name="connsiteX42" fmla="*/ 3073635 w 9517857"/>
              <a:gd name="connsiteY42" fmla="*/ 491294 h 918356"/>
              <a:gd name="connsiteX43" fmla="*/ 3222071 w 9517857"/>
              <a:gd name="connsiteY43" fmla="*/ 470559 h 918356"/>
              <a:gd name="connsiteX44" fmla="*/ 3274069 w 9517857"/>
              <a:gd name="connsiteY44" fmla="*/ 451605 h 918356"/>
              <a:gd name="connsiteX45" fmla="*/ 3349632 w 9517857"/>
              <a:gd name="connsiteY45" fmla="*/ 432583 h 918356"/>
              <a:gd name="connsiteX46" fmla="*/ 3479593 w 9517857"/>
              <a:gd name="connsiteY46" fmla="*/ 390437 h 918356"/>
              <a:gd name="connsiteX47" fmla="*/ 3660110 w 9517857"/>
              <a:gd name="connsiteY47" fmla="*/ 348726 h 918356"/>
              <a:gd name="connsiteX48" fmla="*/ 3750023 w 9517857"/>
              <a:gd name="connsiteY48" fmla="*/ 370678 h 918356"/>
              <a:gd name="connsiteX49" fmla="*/ 3844133 w 9517857"/>
              <a:gd name="connsiteY49" fmla="*/ 360648 h 918356"/>
              <a:gd name="connsiteX50" fmla="*/ 3913545 w 9517857"/>
              <a:gd name="connsiteY50" fmla="*/ 344235 h 918356"/>
              <a:gd name="connsiteX51" fmla="*/ 4266740 w 9517857"/>
              <a:gd name="connsiteY51" fmla="*/ 361454 h 918356"/>
              <a:gd name="connsiteX52" fmla="*/ 4430770 w 9517857"/>
              <a:gd name="connsiteY52" fmla="*/ 342643 h 918356"/>
              <a:gd name="connsiteX53" fmla="*/ 4512664 w 9517857"/>
              <a:gd name="connsiteY53" fmla="*/ 319948 h 918356"/>
              <a:gd name="connsiteX54" fmla="*/ 4616423 w 9517857"/>
              <a:gd name="connsiteY54" fmla="*/ 290914 h 918356"/>
              <a:gd name="connsiteX55" fmla="*/ 4691675 w 9517857"/>
              <a:gd name="connsiteY55" fmla="*/ 254011 h 918356"/>
              <a:gd name="connsiteX56" fmla="*/ 4689051 w 9517857"/>
              <a:gd name="connsiteY56" fmla="*/ 250968 h 918356"/>
              <a:gd name="connsiteX57" fmla="*/ 4719994 w 9517857"/>
              <a:gd name="connsiteY57" fmla="*/ 245307 h 918356"/>
              <a:gd name="connsiteX58" fmla="*/ 4752894 w 9517857"/>
              <a:gd name="connsiteY58" fmla="*/ 239875 h 918356"/>
              <a:gd name="connsiteX59" fmla="*/ 4769329 w 9517857"/>
              <a:gd name="connsiteY59" fmla="*/ 233585 h 918356"/>
              <a:gd name="connsiteX60" fmla="*/ 4775634 w 9517857"/>
              <a:gd name="connsiteY60" fmla="*/ 234063 h 918356"/>
              <a:gd name="connsiteX61" fmla="*/ 4790452 w 9517857"/>
              <a:gd name="connsiteY61" fmla="*/ 233572 h 918356"/>
              <a:gd name="connsiteX62" fmla="*/ 4789062 w 9517857"/>
              <a:gd name="connsiteY62" fmla="*/ 241924 h 918356"/>
              <a:gd name="connsiteX63" fmla="*/ 4827826 w 9517857"/>
              <a:gd name="connsiteY63" fmla="*/ 246977 h 918356"/>
              <a:gd name="connsiteX64" fmla="*/ 4892569 w 9517857"/>
              <a:gd name="connsiteY64" fmla="*/ 249933 h 918356"/>
              <a:gd name="connsiteX65" fmla="*/ 4896611 w 9517857"/>
              <a:gd name="connsiteY65" fmla="*/ 240448 h 918356"/>
              <a:gd name="connsiteX66" fmla="*/ 4917286 w 9517857"/>
              <a:gd name="connsiteY66" fmla="*/ 243659 h 918356"/>
              <a:gd name="connsiteX67" fmla="*/ 4981173 w 9517857"/>
              <a:gd name="connsiteY67" fmla="*/ 247103 h 918356"/>
              <a:gd name="connsiteX68" fmla="*/ 5060397 w 9517857"/>
              <a:gd name="connsiteY68" fmla="*/ 263688 h 918356"/>
              <a:gd name="connsiteX69" fmla="*/ 5252996 w 9517857"/>
              <a:gd name="connsiteY69" fmla="*/ 270655 h 918356"/>
              <a:gd name="connsiteX70" fmla="*/ 5358056 w 9517857"/>
              <a:gd name="connsiteY70" fmla="*/ 247248 h 918356"/>
              <a:gd name="connsiteX71" fmla="*/ 5426496 w 9517857"/>
              <a:gd name="connsiteY71" fmla="*/ 235142 h 918356"/>
              <a:gd name="connsiteX72" fmla="*/ 5497161 w 9517857"/>
              <a:gd name="connsiteY72" fmla="*/ 228808 h 918356"/>
              <a:gd name="connsiteX73" fmla="*/ 5826043 w 9517857"/>
              <a:gd name="connsiteY73" fmla="*/ 148073 h 918356"/>
              <a:gd name="connsiteX74" fmla="*/ 6013415 w 9517857"/>
              <a:gd name="connsiteY74" fmla="*/ 137316 h 918356"/>
              <a:gd name="connsiteX75" fmla="*/ 6080994 w 9517857"/>
              <a:gd name="connsiteY75" fmla="*/ 142938 h 918356"/>
              <a:gd name="connsiteX76" fmla="*/ 6194152 w 9517857"/>
              <a:gd name="connsiteY76" fmla="*/ 151772 h 918356"/>
              <a:gd name="connsiteX77" fmla="*/ 6281379 w 9517857"/>
              <a:gd name="connsiteY77" fmla="*/ 181626 h 918356"/>
              <a:gd name="connsiteX78" fmla="*/ 6374947 w 9517857"/>
              <a:gd name="connsiteY78" fmla="*/ 179799 h 918356"/>
              <a:gd name="connsiteX79" fmla="*/ 6448518 w 9517857"/>
              <a:gd name="connsiteY79" fmla="*/ 164378 h 918356"/>
              <a:gd name="connsiteX80" fmla="*/ 6544700 w 9517857"/>
              <a:gd name="connsiteY80" fmla="*/ 167161 h 918356"/>
              <a:gd name="connsiteX81" fmla="*/ 6648353 w 9517857"/>
              <a:gd name="connsiteY81" fmla="*/ 172250 h 918356"/>
              <a:gd name="connsiteX82" fmla="*/ 6736227 w 9517857"/>
              <a:gd name="connsiteY82" fmla="*/ 173216 h 918356"/>
              <a:gd name="connsiteX83" fmla="*/ 6977218 w 9517857"/>
              <a:gd name="connsiteY83" fmla="*/ 184289 h 918356"/>
              <a:gd name="connsiteX84" fmla="*/ 7065221 w 9517857"/>
              <a:gd name="connsiteY84" fmla="*/ 227531 h 918356"/>
              <a:gd name="connsiteX85" fmla="*/ 7366876 w 9517857"/>
              <a:gd name="connsiteY85" fmla="*/ 248468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4 w 9517857"/>
              <a:gd name="connsiteY90" fmla="*/ 19054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410677 w 9517857"/>
              <a:gd name="connsiteY93" fmla="*/ 172167 h 918356"/>
              <a:gd name="connsiteX94" fmla="*/ 8617841 w 9517857"/>
              <a:gd name="connsiteY94" fmla="*/ 155167 h 918356"/>
              <a:gd name="connsiteX95" fmla="*/ 8715976 w 9517857"/>
              <a:gd name="connsiteY95" fmla="*/ 178374 h 918356"/>
              <a:gd name="connsiteX96" fmla="*/ 8778827 w 9517857"/>
              <a:gd name="connsiteY96" fmla="*/ 172936 h 918356"/>
              <a:gd name="connsiteX97" fmla="*/ 8840778 w 9517857"/>
              <a:gd name="connsiteY97" fmla="*/ 143149 h 918356"/>
              <a:gd name="connsiteX98" fmla="*/ 9010380 w 9517857"/>
              <a:gd name="connsiteY98" fmla="*/ 91891 h 918356"/>
              <a:gd name="connsiteX99" fmla="*/ 9110856 w 9517857"/>
              <a:gd name="connsiteY99" fmla="*/ 70997 h 918356"/>
              <a:gd name="connsiteX100" fmla="*/ 9268817 w 9517857"/>
              <a:gd name="connsiteY100" fmla="*/ 53082 h 918356"/>
              <a:gd name="connsiteX101" fmla="*/ 9316667 w 9517857"/>
              <a:gd name="connsiteY101" fmla="*/ 45047 h 918356"/>
              <a:gd name="connsiteX102" fmla="*/ 9428209 w 9517857"/>
              <a:gd name="connsiteY102" fmla="*/ 29923 h 918356"/>
              <a:gd name="connsiteX103" fmla="*/ 9517856 w 9517857"/>
              <a:gd name="connsiteY103" fmla="*/ 0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727985 w 9517857"/>
              <a:gd name="connsiteY17" fmla="*/ 719826 h 918356"/>
              <a:gd name="connsiteX18" fmla="*/ 778982 w 9517857"/>
              <a:gd name="connsiteY18" fmla="*/ 710142 h 918356"/>
              <a:gd name="connsiteX19" fmla="*/ 849944 w 9517857"/>
              <a:gd name="connsiteY19" fmla="*/ 717987 h 918356"/>
              <a:gd name="connsiteX20" fmla="*/ 901402 w 9517857"/>
              <a:gd name="connsiteY20" fmla="*/ 729045 h 918356"/>
              <a:gd name="connsiteX21" fmla="*/ 930946 w 9517857"/>
              <a:gd name="connsiteY21" fmla="*/ 734046 h 918356"/>
              <a:gd name="connsiteX22" fmla="*/ 986250 w 9517857"/>
              <a:gd name="connsiteY22" fmla="*/ 713530 h 918356"/>
              <a:gd name="connsiteX23" fmla="*/ 1013752 w 9517857"/>
              <a:gd name="connsiteY23" fmla="*/ 713361 h 918356"/>
              <a:gd name="connsiteX24" fmla="*/ 1023734 w 9517857"/>
              <a:gd name="connsiteY24" fmla="*/ 718571 h 918356"/>
              <a:gd name="connsiteX25" fmla="*/ 1063207 w 9517857"/>
              <a:gd name="connsiteY25" fmla="*/ 715651 h 918356"/>
              <a:gd name="connsiteX26" fmla="*/ 1081980 w 9517857"/>
              <a:gd name="connsiteY26" fmla="*/ 738455 h 918356"/>
              <a:gd name="connsiteX27" fmla="*/ 1218120 w 9517857"/>
              <a:gd name="connsiteY27" fmla="*/ 713280 h 918356"/>
              <a:gd name="connsiteX28" fmla="*/ 1397459 w 9517857"/>
              <a:gd name="connsiteY28" fmla="*/ 691190 h 918356"/>
              <a:gd name="connsiteX29" fmla="*/ 1580688 w 9517857"/>
              <a:gd name="connsiteY29" fmla="*/ 693697 h 918356"/>
              <a:gd name="connsiteX30" fmla="*/ 1772334 w 9517857"/>
              <a:gd name="connsiteY30" fmla="*/ 710640 h 918356"/>
              <a:gd name="connsiteX31" fmla="*/ 2002561 w 9517857"/>
              <a:gd name="connsiteY31" fmla="*/ 659917 h 918356"/>
              <a:gd name="connsiteX32" fmla="*/ 2135144 w 9517857"/>
              <a:gd name="connsiteY32" fmla="*/ 636501 h 918356"/>
              <a:gd name="connsiteX33" fmla="*/ 2440292 w 9517857"/>
              <a:gd name="connsiteY33" fmla="*/ 593862 h 918356"/>
              <a:gd name="connsiteX34" fmla="*/ 2547829 w 9517857"/>
              <a:gd name="connsiteY34" fmla="*/ 566150 h 918356"/>
              <a:gd name="connsiteX35" fmla="*/ 2658055 w 9517857"/>
              <a:gd name="connsiteY35" fmla="*/ 578727 h 918356"/>
              <a:gd name="connsiteX36" fmla="*/ 2693698 w 9517857"/>
              <a:gd name="connsiteY36" fmla="*/ 560029 h 918356"/>
              <a:gd name="connsiteX37" fmla="*/ 2699673 w 9517857"/>
              <a:gd name="connsiteY37" fmla="*/ 556400 h 918356"/>
              <a:gd name="connsiteX38" fmla="*/ 2727306 w 9517857"/>
              <a:gd name="connsiteY38" fmla="*/ 550698 h 918356"/>
              <a:gd name="connsiteX39" fmla="*/ 2730451 w 9517857"/>
              <a:gd name="connsiteY39" fmla="*/ 538058 h 918356"/>
              <a:gd name="connsiteX40" fmla="*/ 2768713 w 9517857"/>
              <a:gd name="connsiteY40" fmla="*/ 521575 h 918356"/>
              <a:gd name="connsiteX41" fmla="*/ 2820868 w 9517857"/>
              <a:gd name="connsiteY41" fmla="*/ 514160 h 918356"/>
              <a:gd name="connsiteX42" fmla="*/ 3073635 w 9517857"/>
              <a:gd name="connsiteY42" fmla="*/ 491294 h 918356"/>
              <a:gd name="connsiteX43" fmla="*/ 3222071 w 9517857"/>
              <a:gd name="connsiteY43" fmla="*/ 470559 h 918356"/>
              <a:gd name="connsiteX44" fmla="*/ 3274069 w 9517857"/>
              <a:gd name="connsiteY44" fmla="*/ 451605 h 918356"/>
              <a:gd name="connsiteX45" fmla="*/ 3349632 w 9517857"/>
              <a:gd name="connsiteY45" fmla="*/ 432583 h 918356"/>
              <a:gd name="connsiteX46" fmla="*/ 3479593 w 9517857"/>
              <a:gd name="connsiteY46" fmla="*/ 390437 h 918356"/>
              <a:gd name="connsiteX47" fmla="*/ 3660110 w 9517857"/>
              <a:gd name="connsiteY47" fmla="*/ 348726 h 918356"/>
              <a:gd name="connsiteX48" fmla="*/ 3750023 w 9517857"/>
              <a:gd name="connsiteY48" fmla="*/ 370678 h 918356"/>
              <a:gd name="connsiteX49" fmla="*/ 3844133 w 9517857"/>
              <a:gd name="connsiteY49" fmla="*/ 360648 h 918356"/>
              <a:gd name="connsiteX50" fmla="*/ 3913545 w 9517857"/>
              <a:gd name="connsiteY50" fmla="*/ 344235 h 918356"/>
              <a:gd name="connsiteX51" fmla="*/ 4266740 w 9517857"/>
              <a:gd name="connsiteY51" fmla="*/ 361454 h 918356"/>
              <a:gd name="connsiteX52" fmla="*/ 4430770 w 9517857"/>
              <a:gd name="connsiteY52" fmla="*/ 342643 h 918356"/>
              <a:gd name="connsiteX53" fmla="*/ 4512664 w 9517857"/>
              <a:gd name="connsiteY53" fmla="*/ 319948 h 918356"/>
              <a:gd name="connsiteX54" fmla="*/ 4616423 w 9517857"/>
              <a:gd name="connsiteY54" fmla="*/ 290914 h 918356"/>
              <a:gd name="connsiteX55" fmla="*/ 4691675 w 9517857"/>
              <a:gd name="connsiteY55" fmla="*/ 254011 h 918356"/>
              <a:gd name="connsiteX56" fmla="*/ 4689051 w 9517857"/>
              <a:gd name="connsiteY56" fmla="*/ 250968 h 918356"/>
              <a:gd name="connsiteX57" fmla="*/ 4719994 w 9517857"/>
              <a:gd name="connsiteY57" fmla="*/ 245307 h 918356"/>
              <a:gd name="connsiteX58" fmla="*/ 4752894 w 9517857"/>
              <a:gd name="connsiteY58" fmla="*/ 239875 h 918356"/>
              <a:gd name="connsiteX59" fmla="*/ 4769329 w 9517857"/>
              <a:gd name="connsiteY59" fmla="*/ 233585 h 918356"/>
              <a:gd name="connsiteX60" fmla="*/ 4775634 w 9517857"/>
              <a:gd name="connsiteY60" fmla="*/ 234063 h 918356"/>
              <a:gd name="connsiteX61" fmla="*/ 4790452 w 9517857"/>
              <a:gd name="connsiteY61" fmla="*/ 233572 h 918356"/>
              <a:gd name="connsiteX62" fmla="*/ 4789062 w 9517857"/>
              <a:gd name="connsiteY62" fmla="*/ 241924 h 918356"/>
              <a:gd name="connsiteX63" fmla="*/ 4827826 w 9517857"/>
              <a:gd name="connsiteY63" fmla="*/ 246977 h 918356"/>
              <a:gd name="connsiteX64" fmla="*/ 4892569 w 9517857"/>
              <a:gd name="connsiteY64" fmla="*/ 249933 h 918356"/>
              <a:gd name="connsiteX65" fmla="*/ 4896611 w 9517857"/>
              <a:gd name="connsiteY65" fmla="*/ 240448 h 918356"/>
              <a:gd name="connsiteX66" fmla="*/ 4917286 w 9517857"/>
              <a:gd name="connsiteY66" fmla="*/ 243659 h 918356"/>
              <a:gd name="connsiteX67" fmla="*/ 4981173 w 9517857"/>
              <a:gd name="connsiteY67" fmla="*/ 247103 h 918356"/>
              <a:gd name="connsiteX68" fmla="*/ 5060397 w 9517857"/>
              <a:gd name="connsiteY68" fmla="*/ 263688 h 918356"/>
              <a:gd name="connsiteX69" fmla="*/ 5252996 w 9517857"/>
              <a:gd name="connsiteY69" fmla="*/ 270655 h 918356"/>
              <a:gd name="connsiteX70" fmla="*/ 5358056 w 9517857"/>
              <a:gd name="connsiteY70" fmla="*/ 247248 h 918356"/>
              <a:gd name="connsiteX71" fmla="*/ 5426496 w 9517857"/>
              <a:gd name="connsiteY71" fmla="*/ 235142 h 918356"/>
              <a:gd name="connsiteX72" fmla="*/ 5497161 w 9517857"/>
              <a:gd name="connsiteY72" fmla="*/ 228808 h 918356"/>
              <a:gd name="connsiteX73" fmla="*/ 5826043 w 9517857"/>
              <a:gd name="connsiteY73" fmla="*/ 148073 h 918356"/>
              <a:gd name="connsiteX74" fmla="*/ 6013415 w 9517857"/>
              <a:gd name="connsiteY74" fmla="*/ 137316 h 918356"/>
              <a:gd name="connsiteX75" fmla="*/ 6080994 w 9517857"/>
              <a:gd name="connsiteY75" fmla="*/ 142938 h 918356"/>
              <a:gd name="connsiteX76" fmla="*/ 6194152 w 9517857"/>
              <a:gd name="connsiteY76" fmla="*/ 151772 h 918356"/>
              <a:gd name="connsiteX77" fmla="*/ 6281379 w 9517857"/>
              <a:gd name="connsiteY77" fmla="*/ 181626 h 918356"/>
              <a:gd name="connsiteX78" fmla="*/ 6374947 w 9517857"/>
              <a:gd name="connsiteY78" fmla="*/ 179799 h 918356"/>
              <a:gd name="connsiteX79" fmla="*/ 6448518 w 9517857"/>
              <a:gd name="connsiteY79" fmla="*/ 164378 h 918356"/>
              <a:gd name="connsiteX80" fmla="*/ 6544700 w 9517857"/>
              <a:gd name="connsiteY80" fmla="*/ 167161 h 918356"/>
              <a:gd name="connsiteX81" fmla="*/ 6648353 w 9517857"/>
              <a:gd name="connsiteY81" fmla="*/ 172250 h 918356"/>
              <a:gd name="connsiteX82" fmla="*/ 6736227 w 9517857"/>
              <a:gd name="connsiteY82" fmla="*/ 173216 h 918356"/>
              <a:gd name="connsiteX83" fmla="*/ 6977218 w 9517857"/>
              <a:gd name="connsiteY83" fmla="*/ 184289 h 918356"/>
              <a:gd name="connsiteX84" fmla="*/ 7065221 w 9517857"/>
              <a:gd name="connsiteY84" fmla="*/ 227531 h 918356"/>
              <a:gd name="connsiteX85" fmla="*/ 7366876 w 9517857"/>
              <a:gd name="connsiteY85" fmla="*/ 248468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4 w 9517857"/>
              <a:gd name="connsiteY90" fmla="*/ 19054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410677 w 9517857"/>
              <a:gd name="connsiteY93" fmla="*/ 172167 h 918356"/>
              <a:gd name="connsiteX94" fmla="*/ 8617841 w 9517857"/>
              <a:gd name="connsiteY94" fmla="*/ 155167 h 918356"/>
              <a:gd name="connsiteX95" fmla="*/ 8715976 w 9517857"/>
              <a:gd name="connsiteY95" fmla="*/ 178374 h 918356"/>
              <a:gd name="connsiteX96" fmla="*/ 8778827 w 9517857"/>
              <a:gd name="connsiteY96" fmla="*/ 172936 h 918356"/>
              <a:gd name="connsiteX97" fmla="*/ 8840778 w 9517857"/>
              <a:gd name="connsiteY97" fmla="*/ 143149 h 918356"/>
              <a:gd name="connsiteX98" fmla="*/ 9010380 w 9517857"/>
              <a:gd name="connsiteY98" fmla="*/ 91891 h 918356"/>
              <a:gd name="connsiteX99" fmla="*/ 9110856 w 9517857"/>
              <a:gd name="connsiteY99" fmla="*/ 70997 h 918356"/>
              <a:gd name="connsiteX100" fmla="*/ 9268817 w 9517857"/>
              <a:gd name="connsiteY100" fmla="*/ 53082 h 918356"/>
              <a:gd name="connsiteX101" fmla="*/ 9316667 w 9517857"/>
              <a:gd name="connsiteY101" fmla="*/ 45047 h 918356"/>
              <a:gd name="connsiteX102" fmla="*/ 9428209 w 9517857"/>
              <a:gd name="connsiteY102" fmla="*/ 29923 h 918356"/>
              <a:gd name="connsiteX103" fmla="*/ 9517856 w 9517857"/>
              <a:gd name="connsiteY103" fmla="*/ 0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727985 w 9517857"/>
              <a:gd name="connsiteY17" fmla="*/ 719826 h 918356"/>
              <a:gd name="connsiteX18" fmla="*/ 778982 w 9517857"/>
              <a:gd name="connsiteY18" fmla="*/ 710142 h 918356"/>
              <a:gd name="connsiteX19" fmla="*/ 849944 w 9517857"/>
              <a:gd name="connsiteY19" fmla="*/ 717987 h 918356"/>
              <a:gd name="connsiteX20" fmla="*/ 901402 w 9517857"/>
              <a:gd name="connsiteY20" fmla="*/ 729045 h 918356"/>
              <a:gd name="connsiteX21" fmla="*/ 930946 w 9517857"/>
              <a:gd name="connsiteY21" fmla="*/ 734046 h 918356"/>
              <a:gd name="connsiteX22" fmla="*/ 986250 w 9517857"/>
              <a:gd name="connsiteY22" fmla="*/ 713530 h 918356"/>
              <a:gd name="connsiteX23" fmla="*/ 1013752 w 9517857"/>
              <a:gd name="connsiteY23" fmla="*/ 713361 h 918356"/>
              <a:gd name="connsiteX24" fmla="*/ 1023734 w 9517857"/>
              <a:gd name="connsiteY24" fmla="*/ 718571 h 918356"/>
              <a:gd name="connsiteX25" fmla="*/ 1063207 w 9517857"/>
              <a:gd name="connsiteY25" fmla="*/ 715651 h 918356"/>
              <a:gd name="connsiteX26" fmla="*/ 1081980 w 9517857"/>
              <a:gd name="connsiteY26" fmla="*/ 738455 h 918356"/>
              <a:gd name="connsiteX27" fmla="*/ 1218120 w 9517857"/>
              <a:gd name="connsiteY27" fmla="*/ 713280 h 918356"/>
              <a:gd name="connsiteX28" fmla="*/ 1397459 w 9517857"/>
              <a:gd name="connsiteY28" fmla="*/ 691190 h 918356"/>
              <a:gd name="connsiteX29" fmla="*/ 1580688 w 9517857"/>
              <a:gd name="connsiteY29" fmla="*/ 693697 h 918356"/>
              <a:gd name="connsiteX30" fmla="*/ 1772334 w 9517857"/>
              <a:gd name="connsiteY30" fmla="*/ 710640 h 918356"/>
              <a:gd name="connsiteX31" fmla="*/ 2002561 w 9517857"/>
              <a:gd name="connsiteY31" fmla="*/ 659917 h 918356"/>
              <a:gd name="connsiteX32" fmla="*/ 2135144 w 9517857"/>
              <a:gd name="connsiteY32" fmla="*/ 636501 h 918356"/>
              <a:gd name="connsiteX33" fmla="*/ 2440292 w 9517857"/>
              <a:gd name="connsiteY33" fmla="*/ 593862 h 918356"/>
              <a:gd name="connsiteX34" fmla="*/ 2547829 w 9517857"/>
              <a:gd name="connsiteY34" fmla="*/ 566150 h 918356"/>
              <a:gd name="connsiteX35" fmla="*/ 2658055 w 9517857"/>
              <a:gd name="connsiteY35" fmla="*/ 578727 h 918356"/>
              <a:gd name="connsiteX36" fmla="*/ 2693698 w 9517857"/>
              <a:gd name="connsiteY36" fmla="*/ 560029 h 918356"/>
              <a:gd name="connsiteX37" fmla="*/ 2699673 w 9517857"/>
              <a:gd name="connsiteY37" fmla="*/ 556400 h 918356"/>
              <a:gd name="connsiteX38" fmla="*/ 2727306 w 9517857"/>
              <a:gd name="connsiteY38" fmla="*/ 550698 h 918356"/>
              <a:gd name="connsiteX39" fmla="*/ 2730451 w 9517857"/>
              <a:gd name="connsiteY39" fmla="*/ 538058 h 918356"/>
              <a:gd name="connsiteX40" fmla="*/ 2768713 w 9517857"/>
              <a:gd name="connsiteY40" fmla="*/ 521575 h 918356"/>
              <a:gd name="connsiteX41" fmla="*/ 2820868 w 9517857"/>
              <a:gd name="connsiteY41" fmla="*/ 514160 h 918356"/>
              <a:gd name="connsiteX42" fmla="*/ 3073635 w 9517857"/>
              <a:gd name="connsiteY42" fmla="*/ 491294 h 918356"/>
              <a:gd name="connsiteX43" fmla="*/ 3222071 w 9517857"/>
              <a:gd name="connsiteY43" fmla="*/ 470559 h 918356"/>
              <a:gd name="connsiteX44" fmla="*/ 3274069 w 9517857"/>
              <a:gd name="connsiteY44" fmla="*/ 451605 h 918356"/>
              <a:gd name="connsiteX45" fmla="*/ 3349632 w 9517857"/>
              <a:gd name="connsiteY45" fmla="*/ 432583 h 918356"/>
              <a:gd name="connsiteX46" fmla="*/ 3479593 w 9517857"/>
              <a:gd name="connsiteY46" fmla="*/ 390437 h 918356"/>
              <a:gd name="connsiteX47" fmla="*/ 3660110 w 9517857"/>
              <a:gd name="connsiteY47" fmla="*/ 348726 h 918356"/>
              <a:gd name="connsiteX48" fmla="*/ 3750023 w 9517857"/>
              <a:gd name="connsiteY48" fmla="*/ 370678 h 918356"/>
              <a:gd name="connsiteX49" fmla="*/ 3844133 w 9517857"/>
              <a:gd name="connsiteY49" fmla="*/ 360648 h 918356"/>
              <a:gd name="connsiteX50" fmla="*/ 3913545 w 9517857"/>
              <a:gd name="connsiteY50" fmla="*/ 344235 h 918356"/>
              <a:gd name="connsiteX51" fmla="*/ 4266740 w 9517857"/>
              <a:gd name="connsiteY51" fmla="*/ 361454 h 918356"/>
              <a:gd name="connsiteX52" fmla="*/ 4430770 w 9517857"/>
              <a:gd name="connsiteY52" fmla="*/ 342643 h 918356"/>
              <a:gd name="connsiteX53" fmla="*/ 4512664 w 9517857"/>
              <a:gd name="connsiteY53" fmla="*/ 319948 h 918356"/>
              <a:gd name="connsiteX54" fmla="*/ 4616423 w 9517857"/>
              <a:gd name="connsiteY54" fmla="*/ 290914 h 918356"/>
              <a:gd name="connsiteX55" fmla="*/ 4691675 w 9517857"/>
              <a:gd name="connsiteY55" fmla="*/ 254011 h 918356"/>
              <a:gd name="connsiteX56" fmla="*/ 4689051 w 9517857"/>
              <a:gd name="connsiteY56" fmla="*/ 250968 h 918356"/>
              <a:gd name="connsiteX57" fmla="*/ 4719994 w 9517857"/>
              <a:gd name="connsiteY57" fmla="*/ 245307 h 918356"/>
              <a:gd name="connsiteX58" fmla="*/ 4752894 w 9517857"/>
              <a:gd name="connsiteY58" fmla="*/ 239875 h 918356"/>
              <a:gd name="connsiteX59" fmla="*/ 4769329 w 9517857"/>
              <a:gd name="connsiteY59" fmla="*/ 233585 h 918356"/>
              <a:gd name="connsiteX60" fmla="*/ 4775634 w 9517857"/>
              <a:gd name="connsiteY60" fmla="*/ 234063 h 918356"/>
              <a:gd name="connsiteX61" fmla="*/ 4790452 w 9517857"/>
              <a:gd name="connsiteY61" fmla="*/ 233572 h 918356"/>
              <a:gd name="connsiteX62" fmla="*/ 4789062 w 9517857"/>
              <a:gd name="connsiteY62" fmla="*/ 241924 h 918356"/>
              <a:gd name="connsiteX63" fmla="*/ 4827826 w 9517857"/>
              <a:gd name="connsiteY63" fmla="*/ 246977 h 918356"/>
              <a:gd name="connsiteX64" fmla="*/ 4892569 w 9517857"/>
              <a:gd name="connsiteY64" fmla="*/ 249933 h 918356"/>
              <a:gd name="connsiteX65" fmla="*/ 4896611 w 9517857"/>
              <a:gd name="connsiteY65" fmla="*/ 240448 h 918356"/>
              <a:gd name="connsiteX66" fmla="*/ 4917286 w 9517857"/>
              <a:gd name="connsiteY66" fmla="*/ 243659 h 918356"/>
              <a:gd name="connsiteX67" fmla="*/ 4981173 w 9517857"/>
              <a:gd name="connsiteY67" fmla="*/ 247103 h 918356"/>
              <a:gd name="connsiteX68" fmla="*/ 5060397 w 9517857"/>
              <a:gd name="connsiteY68" fmla="*/ 263688 h 918356"/>
              <a:gd name="connsiteX69" fmla="*/ 5252996 w 9517857"/>
              <a:gd name="connsiteY69" fmla="*/ 270655 h 918356"/>
              <a:gd name="connsiteX70" fmla="*/ 5358056 w 9517857"/>
              <a:gd name="connsiteY70" fmla="*/ 247248 h 918356"/>
              <a:gd name="connsiteX71" fmla="*/ 5426496 w 9517857"/>
              <a:gd name="connsiteY71" fmla="*/ 235142 h 918356"/>
              <a:gd name="connsiteX72" fmla="*/ 5497161 w 9517857"/>
              <a:gd name="connsiteY72" fmla="*/ 228808 h 918356"/>
              <a:gd name="connsiteX73" fmla="*/ 5826043 w 9517857"/>
              <a:gd name="connsiteY73" fmla="*/ 148073 h 918356"/>
              <a:gd name="connsiteX74" fmla="*/ 6013415 w 9517857"/>
              <a:gd name="connsiteY74" fmla="*/ 137316 h 918356"/>
              <a:gd name="connsiteX75" fmla="*/ 6080994 w 9517857"/>
              <a:gd name="connsiteY75" fmla="*/ 142938 h 918356"/>
              <a:gd name="connsiteX76" fmla="*/ 6194152 w 9517857"/>
              <a:gd name="connsiteY76" fmla="*/ 151772 h 918356"/>
              <a:gd name="connsiteX77" fmla="*/ 6281379 w 9517857"/>
              <a:gd name="connsiteY77" fmla="*/ 181626 h 918356"/>
              <a:gd name="connsiteX78" fmla="*/ 6374947 w 9517857"/>
              <a:gd name="connsiteY78" fmla="*/ 179799 h 918356"/>
              <a:gd name="connsiteX79" fmla="*/ 6448518 w 9517857"/>
              <a:gd name="connsiteY79" fmla="*/ 164378 h 918356"/>
              <a:gd name="connsiteX80" fmla="*/ 6544700 w 9517857"/>
              <a:gd name="connsiteY80" fmla="*/ 167161 h 918356"/>
              <a:gd name="connsiteX81" fmla="*/ 6648353 w 9517857"/>
              <a:gd name="connsiteY81" fmla="*/ 172250 h 918356"/>
              <a:gd name="connsiteX82" fmla="*/ 6736227 w 9517857"/>
              <a:gd name="connsiteY82" fmla="*/ 173216 h 918356"/>
              <a:gd name="connsiteX83" fmla="*/ 6977218 w 9517857"/>
              <a:gd name="connsiteY83" fmla="*/ 184289 h 918356"/>
              <a:gd name="connsiteX84" fmla="*/ 7065221 w 9517857"/>
              <a:gd name="connsiteY84" fmla="*/ 227531 h 918356"/>
              <a:gd name="connsiteX85" fmla="*/ 7366876 w 9517857"/>
              <a:gd name="connsiteY85" fmla="*/ 248468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4 w 9517857"/>
              <a:gd name="connsiteY90" fmla="*/ 19054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410677 w 9517857"/>
              <a:gd name="connsiteY93" fmla="*/ 172167 h 918356"/>
              <a:gd name="connsiteX94" fmla="*/ 8617841 w 9517857"/>
              <a:gd name="connsiteY94" fmla="*/ 155167 h 918356"/>
              <a:gd name="connsiteX95" fmla="*/ 8715976 w 9517857"/>
              <a:gd name="connsiteY95" fmla="*/ 178374 h 918356"/>
              <a:gd name="connsiteX96" fmla="*/ 8778827 w 9517857"/>
              <a:gd name="connsiteY96" fmla="*/ 172936 h 918356"/>
              <a:gd name="connsiteX97" fmla="*/ 8840778 w 9517857"/>
              <a:gd name="connsiteY97" fmla="*/ 143149 h 918356"/>
              <a:gd name="connsiteX98" fmla="*/ 9010380 w 9517857"/>
              <a:gd name="connsiteY98" fmla="*/ 91891 h 918356"/>
              <a:gd name="connsiteX99" fmla="*/ 9110856 w 9517857"/>
              <a:gd name="connsiteY99" fmla="*/ 70997 h 918356"/>
              <a:gd name="connsiteX100" fmla="*/ 9268817 w 9517857"/>
              <a:gd name="connsiteY100" fmla="*/ 53082 h 918356"/>
              <a:gd name="connsiteX101" fmla="*/ 9316667 w 9517857"/>
              <a:gd name="connsiteY101" fmla="*/ 45047 h 918356"/>
              <a:gd name="connsiteX102" fmla="*/ 9428209 w 9517857"/>
              <a:gd name="connsiteY102" fmla="*/ 29923 h 918356"/>
              <a:gd name="connsiteX103" fmla="*/ 9517856 w 9517857"/>
              <a:gd name="connsiteY103" fmla="*/ 0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727985 w 9517857"/>
              <a:gd name="connsiteY17" fmla="*/ 719826 h 918356"/>
              <a:gd name="connsiteX18" fmla="*/ 778982 w 9517857"/>
              <a:gd name="connsiteY18" fmla="*/ 710142 h 918356"/>
              <a:gd name="connsiteX19" fmla="*/ 849944 w 9517857"/>
              <a:gd name="connsiteY19" fmla="*/ 717987 h 918356"/>
              <a:gd name="connsiteX20" fmla="*/ 901402 w 9517857"/>
              <a:gd name="connsiteY20" fmla="*/ 729045 h 918356"/>
              <a:gd name="connsiteX21" fmla="*/ 930946 w 9517857"/>
              <a:gd name="connsiteY21" fmla="*/ 734046 h 918356"/>
              <a:gd name="connsiteX22" fmla="*/ 986250 w 9517857"/>
              <a:gd name="connsiteY22" fmla="*/ 713530 h 918356"/>
              <a:gd name="connsiteX23" fmla="*/ 1013752 w 9517857"/>
              <a:gd name="connsiteY23" fmla="*/ 713361 h 918356"/>
              <a:gd name="connsiteX24" fmla="*/ 1023734 w 9517857"/>
              <a:gd name="connsiteY24" fmla="*/ 718571 h 918356"/>
              <a:gd name="connsiteX25" fmla="*/ 1063207 w 9517857"/>
              <a:gd name="connsiteY25" fmla="*/ 715651 h 918356"/>
              <a:gd name="connsiteX26" fmla="*/ 1081980 w 9517857"/>
              <a:gd name="connsiteY26" fmla="*/ 738455 h 918356"/>
              <a:gd name="connsiteX27" fmla="*/ 1218120 w 9517857"/>
              <a:gd name="connsiteY27" fmla="*/ 713280 h 918356"/>
              <a:gd name="connsiteX28" fmla="*/ 1397459 w 9517857"/>
              <a:gd name="connsiteY28" fmla="*/ 691190 h 918356"/>
              <a:gd name="connsiteX29" fmla="*/ 1580688 w 9517857"/>
              <a:gd name="connsiteY29" fmla="*/ 693697 h 918356"/>
              <a:gd name="connsiteX30" fmla="*/ 1772334 w 9517857"/>
              <a:gd name="connsiteY30" fmla="*/ 710640 h 918356"/>
              <a:gd name="connsiteX31" fmla="*/ 2002561 w 9517857"/>
              <a:gd name="connsiteY31" fmla="*/ 659917 h 918356"/>
              <a:gd name="connsiteX32" fmla="*/ 2135144 w 9517857"/>
              <a:gd name="connsiteY32" fmla="*/ 636501 h 918356"/>
              <a:gd name="connsiteX33" fmla="*/ 2440292 w 9517857"/>
              <a:gd name="connsiteY33" fmla="*/ 593862 h 918356"/>
              <a:gd name="connsiteX34" fmla="*/ 2547829 w 9517857"/>
              <a:gd name="connsiteY34" fmla="*/ 566150 h 918356"/>
              <a:gd name="connsiteX35" fmla="*/ 2658055 w 9517857"/>
              <a:gd name="connsiteY35" fmla="*/ 578727 h 918356"/>
              <a:gd name="connsiteX36" fmla="*/ 2693698 w 9517857"/>
              <a:gd name="connsiteY36" fmla="*/ 560029 h 918356"/>
              <a:gd name="connsiteX37" fmla="*/ 2699673 w 9517857"/>
              <a:gd name="connsiteY37" fmla="*/ 556400 h 918356"/>
              <a:gd name="connsiteX38" fmla="*/ 2727306 w 9517857"/>
              <a:gd name="connsiteY38" fmla="*/ 550698 h 918356"/>
              <a:gd name="connsiteX39" fmla="*/ 2730451 w 9517857"/>
              <a:gd name="connsiteY39" fmla="*/ 538058 h 918356"/>
              <a:gd name="connsiteX40" fmla="*/ 2768713 w 9517857"/>
              <a:gd name="connsiteY40" fmla="*/ 521575 h 918356"/>
              <a:gd name="connsiteX41" fmla="*/ 2820868 w 9517857"/>
              <a:gd name="connsiteY41" fmla="*/ 514160 h 918356"/>
              <a:gd name="connsiteX42" fmla="*/ 3073635 w 9517857"/>
              <a:gd name="connsiteY42" fmla="*/ 491294 h 918356"/>
              <a:gd name="connsiteX43" fmla="*/ 3222071 w 9517857"/>
              <a:gd name="connsiteY43" fmla="*/ 470559 h 918356"/>
              <a:gd name="connsiteX44" fmla="*/ 3274069 w 9517857"/>
              <a:gd name="connsiteY44" fmla="*/ 451605 h 918356"/>
              <a:gd name="connsiteX45" fmla="*/ 3349632 w 9517857"/>
              <a:gd name="connsiteY45" fmla="*/ 432583 h 918356"/>
              <a:gd name="connsiteX46" fmla="*/ 3479593 w 9517857"/>
              <a:gd name="connsiteY46" fmla="*/ 390437 h 918356"/>
              <a:gd name="connsiteX47" fmla="*/ 3660110 w 9517857"/>
              <a:gd name="connsiteY47" fmla="*/ 348726 h 918356"/>
              <a:gd name="connsiteX48" fmla="*/ 3750023 w 9517857"/>
              <a:gd name="connsiteY48" fmla="*/ 370678 h 918356"/>
              <a:gd name="connsiteX49" fmla="*/ 3844133 w 9517857"/>
              <a:gd name="connsiteY49" fmla="*/ 360648 h 918356"/>
              <a:gd name="connsiteX50" fmla="*/ 3913545 w 9517857"/>
              <a:gd name="connsiteY50" fmla="*/ 344235 h 918356"/>
              <a:gd name="connsiteX51" fmla="*/ 4266740 w 9517857"/>
              <a:gd name="connsiteY51" fmla="*/ 361454 h 918356"/>
              <a:gd name="connsiteX52" fmla="*/ 4430770 w 9517857"/>
              <a:gd name="connsiteY52" fmla="*/ 342643 h 918356"/>
              <a:gd name="connsiteX53" fmla="*/ 4512664 w 9517857"/>
              <a:gd name="connsiteY53" fmla="*/ 319948 h 918356"/>
              <a:gd name="connsiteX54" fmla="*/ 4616423 w 9517857"/>
              <a:gd name="connsiteY54" fmla="*/ 290914 h 918356"/>
              <a:gd name="connsiteX55" fmla="*/ 4691675 w 9517857"/>
              <a:gd name="connsiteY55" fmla="*/ 254011 h 918356"/>
              <a:gd name="connsiteX56" fmla="*/ 4689051 w 9517857"/>
              <a:gd name="connsiteY56" fmla="*/ 250968 h 918356"/>
              <a:gd name="connsiteX57" fmla="*/ 4719994 w 9517857"/>
              <a:gd name="connsiteY57" fmla="*/ 245307 h 918356"/>
              <a:gd name="connsiteX58" fmla="*/ 4752894 w 9517857"/>
              <a:gd name="connsiteY58" fmla="*/ 239875 h 918356"/>
              <a:gd name="connsiteX59" fmla="*/ 4769329 w 9517857"/>
              <a:gd name="connsiteY59" fmla="*/ 233585 h 918356"/>
              <a:gd name="connsiteX60" fmla="*/ 4775634 w 9517857"/>
              <a:gd name="connsiteY60" fmla="*/ 234063 h 918356"/>
              <a:gd name="connsiteX61" fmla="*/ 4790452 w 9517857"/>
              <a:gd name="connsiteY61" fmla="*/ 233572 h 918356"/>
              <a:gd name="connsiteX62" fmla="*/ 4789062 w 9517857"/>
              <a:gd name="connsiteY62" fmla="*/ 241924 h 918356"/>
              <a:gd name="connsiteX63" fmla="*/ 4827826 w 9517857"/>
              <a:gd name="connsiteY63" fmla="*/ 246977 h 918356"/>
              <a:gd name="connsiteX64" fmla="*/ 4892569 w 9517857"/>
              <a:gd name="connsiteY64" fmla="*/ 249933 h 918356"/>
              <a:gd name="connsiteX65" fmla="*/ 4896611 w 9517857"/>
              <a:gd name="connsiteY65" fmla="*/ 240448 h 918356"/>
              <a:gd name="connsiteX66" fmla="*/ 4917286 w 9517857"/>
              <a:gd name="connsiteY66" fmla="*/ 243659 h 918356"/>
              <a:gd name="connsiteX67" fmla="*/ 4981173 w 9517857"/>
              <a:gd name="connsiteY67" fmla="*/ 247103 h 918356"/>
              <a:gd name="connsiteX68" fmla="*/ 5060397 w 9517857"/>
              <a:gd name="connsiteY68" fmla="*/ 263688 h 918356"/>
              <a:gd name="connsiteX69" fmla="*/ 5252996 w 9517857"/>
              <a:gd name="connsiteY69" fmla="*/ 270655 h 918356"/>
              <a:gd name="connsiteX70" fmla="*/ 5358056 w 9517857"/>
              <a:gd name="connsiteY70" fmla="*/ 247248 h 918356"/>
              <a:gd name="connsiteX71" fmla="*/ 5426496 w 9517857"/>
              <a:gd name="connsiteY71" fmla="*/ 235142 h 918356"/>
              <a:gd name="connsiteX72" fmla="*/ 5497161 w 9517857"/>
              <a:gd name="connsiteY72" fmla="*/ 228808 h 918356"/>
              <a:gd name="connsiteX73" fmla="*/ 5826043 w 9517857"/>
              <a:gd name="connsiteY73" fmla="*/ 148073 h 918356"/>
              <a:gd name="connsiteX74" fmla="*/ 6013415 w 9517857"/>
              <a:gd name="connsiteY74" fmla="*/ 137316 h 918356"/>
              <a:gd name="connsiteX75" fmla="*/ 6080994 w 9517857"/>
              <a:gd name="connsiteY75" fmla="*/ 142938 h 918356"/>
              <a:gd name="connsiteX76" fmla="*/ 6194152 w 9517857"/>
              <a:gd name="connsiteY76" fmla="*/ 151772 h 918356"/>
              <a:gd name="connsiteX77" fmla="*/ 6281379 w 9517857"/>
              <a:gd name="connsiteY77" fmla="*/ 181626 h 918356"/>
              <a:gd name="connsiteX78" fmla="*/ 6374947 w 9517857"/>
              <a:gd name="connsiteY78" fmla="*/ 179799 h 918356"/>
              <a:gd name="connsiteX79" fmla="*/ 6448518 w 9517857"/>
              <a:gd name="connsiteY79" fmla="*/ 164378 h 918356"/>
              <a:gd name="connsiteX80" fmla="*/ 6544700 w 9517857"/>
              <a:gd name="connsiteY80" fmla="*/ 167161 h 918356"/>
              <a:gd name="connsiteX81" fmla="*/ 6648353 w 9517857"/>
              <a:gd name="connsiteY81" fmla="*/ 172250 h 918356"/>
              <a:gd name="connsiteX82" fmla="*/ 6736227 w 9517857"/>
              <a:gd name="connsiteY82" fmla="*/ 173216 h 918356"/>
              <a:gd name="connsiteX83" fmla="*/ 6977218 w 9517857"/>
              <a:gd name="connsiteY83" fmla="*/ 184289 h 918356"/>
              <a:gd name="connsiteX84" fmla="*/ 7065221 w 9517857"/>
              <a:gd name="connsiteY84" fmla="*/ 227531 h 918356"/>
              <a:gd name="connsiteX85" fmla="*/ 7366876 w 9517857"/>
              <a:gd name="connsiteY85" fmla="*/ 248468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4 w 9517857"/>
              <a:gd name="connsiteY90" fmla="*/ 19054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410677 w 9517857"/>
              <a:gd name="connsiteY93" fmla="*/ 172167 h 918356"/>
              <a:gd name="connsiteX94" fmla="*/ 8617841 w 9517857"/>
              <a:gd name="connsiteY94" fmla="*/ 155167 h 918356"/>
              <a:gd name="connsiteX95" fmla="*/ 8715976 w 9517857"/>
              <a:gd name="connsiteY95" fmla="*/ 178374 h 918356"/>
              <a:gd name="connsiteX96" fmla="*/ 8778827 w 9517857"/>
              <a:gd name="connsiteY96" fmla="*/ 172936 h 918356"/>
              <a:gd name="connsiteX97" fmla="*/ 8840778 w 9517857"/>
              <a:gd name="connsiteY97" fmla="*/ 143149 h 918356"/>
              <a:gd name="connsiteX98" fmla="*/ 9010380 w 9517857"/>
              <a:gd name="connsiteY98" fmla="*/ 91891 h 918356"/>
              <a:gd name="connsiteX99" fmla="*/ 9110856 w 9517857"/>
              <a:gd name="connsiteY99" fmla="*/ 70997 h 918356"/>
              <a:gd name="connsiteX100" fmla="*/ 9268817 w 9517857"/>
              <a:gd name="connsiteY100" fmla="*/ 53082 h 918356"/>
              <a:gd name="connsiteX101" fmla="*/ 9316667 w 9517857"/>
              <a:gd name="connsiteY101" fmla="*/ 45047 h 918356"/>
              <a:gd name="connsiteX102" fmla="*/ 9428209 w 9517857"/>
              <a:gd name="connsiteY102" fmla="*/ 29923 h 918356"/>
              <a:gd name="connsiteX103" fmla="*/ 9517856 w 9517857"/>
              <a:gd name="connsiteY103" fmla="*/ 0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727985 w 9517857"/>
              <a:gd name="connsiteY17" fmla="*/ 719826 h 918356"/>
              <a:gd name="connsiteX18" fmla="*/ 778982 w 9517857"/>
              <a:gd name="connsiteY18" fmla="*/ 710142 h 918356"/>
              <a:gd name="connsiteX19" fmla="*/ 849944 w 9517857"/>
              <a:gd name="connsiteY19" fmla="*/ 717987 h 918356"/>
              <a:gd name="connsiteX20" fmla="*/ 901402 w 9517857"/>
              <a:gd name="connsiteY20" fmla="*/ 729045 h 918356"/>
              <a:gd name="connsiteX21" fmla="*/ 930946 w 9517857"/>
              <a:gd name="connsiteY21" fmla="*/ 734046 h 918356"/>
              <a:gd name="connsiteX22" fmla="*/ 986250 w 9517857"/>
              <a:gd name="connsiteY22" fmla="*/ 713530 h 918356"/>
              <a:gd name="connsiteX23" fmla="*/ 1013752 w 9517857"/>
              <a:gd name="connsiteY23" fmla="*/ 713361 h 918356"/>
              <a:gd name="connsiteX24" fmla="*/ 1023734 w 9517857"/>
              <a:gd name="connsiteY24" fmla="*/ 718571 h 918356"/>
              <a:gd name="connsiteX25" fmla="*/ 1063207 w 9517857"/>
              <a:gd name="connsiteY25" fmla="*/ 715651 h 918356"/>
              <a:gd name="connsiteX26" fmla="*/ 1081980 w 9517857"/>
              <a:gd name="connsiteY26" fmla="*/ 738455 h 918356"/>
              <a:gd name="connsiteX27" fmla="*/ 1218120 w 9517857"/>
              <a:gd name="connsiteY27" fmla="*/ 713280 h 918356"/>
              <a:gd name="connsiteX28" fmla="*/ 1397459 w 9517857"/>
              <a:gd name="connsiteY28" fmla="*/ 691190 h 918356"/>
              <a:gd name="connsiteX29" fmla="*/ 1580688 w 9517857"/>
              <a:gd name="connsiteY29" fmla="*/ 693697 h 918356"/>
              <a:gd name="connsiteX30" fmla="*/ 1772334 w 9517857"/>
              <a:gd name="connsiteY30" fmla="*/ 710640 h 918356"/>
              <a:gd name="connsiteX31" fmla="*/ 2002561 w 9517857"/>
              <a:gd name="connsiteY31" fmla="*/ 659917 h 918356"/>
              <a:gd name="connsiteX32" fmla="*/ 2135144 w 9517857"/>
              <a:gd name="connsiteY32" fmla="*/ 636501 h 918356"/>
              <a:gd name="connsiteX33" fmla="*/ 2440292 w 9517857"/>
              <a:gd name="connsiteY33" fmla="*/ 593862 h 918356"/>
              <a:gd name="connsiteX34" fmla="*/ 2547829 w 9517857"/>
              <a:gd name="connsiteY34" fmla="*/ 566150 h 918356"/>
              <a:gd name="connsiteX35" fmla="*/ 2658055 w 9517857"/>
              <a:gd name="connsiteY35" fmla="*/ 578727 h 918356"/>
              <a:gd name="connsiteX36" fmla="*/ 2693698 w 9517857"/>
              <a:gd name="connsiteY36" fmla="*/ 560029 h 918356"/>
              <a:gd name="connsiteX37" fmla="*/ 2699673 w 9517857"/>
              <a:gd name="connsiteY37" fmla="*/ 556400 h 918356"/>
              <a:gd name="connsiteX38" fmla="*/ 2727306 w 9517857"/>
              <a:gd name="connsiteY38" fmla="*/ 550698 h 918356"/>
              <a:gd name="connsiteX39" fmla="*/ 2730451 w 9517857"/>
              <a:gd name="connsiteY39" fmla="*/ 538058 h 918356"/>
              <a:gd name="connsiteX40" fmla="*/ 2768713 w 9517857"/>
              <a:gd name="connsiteY40" fmla="*/ 521575 h 918356"/>
              <a:gd name="connsiteX41" fmla="*/ 2820868 w 9517857"/>
              <a:gd name="connsiteY41" fmla="*/ 514160 h 918356"/>
              <a:gd name="connsiteX42" fmla="*/ 3073635 w 9517857"/>
              <a:gd name="connsiteY42" fmla="*/ 491294 h 918356"/>
              <a:gd name="connsiteX43" fmla="*/ 3222071 w 9517857"/>
              <a:gd name="connsiteY43" fmla="*/ 470559 h 918356"/>
              <a:gd name="connsiteX44" fmla="*/ 3274069 w 9517857"/>
              <a:gd name="connsiteY44" fmla="*/ 451605 h 918356"/>
              <a:gd name="connsiteX45" fmla="*/ 3349632 w 9517857"/>
              <a:gd name="connsiteY45" fmla="*/ 432583 h 918356"/>
              <a:gd name="connsiteX46" fmla="*/ 3479593 w 9517857"/>
              <a:gd name="connsiteY46" fmla="*/ 390437 h 918356"/>
              <a:gd name="connsiteX47" fmla="*/ 3660110 w 9517857"/>
              <a:gd name="connsiteY47" fmla="*/ 348726 h 918356"/>
              <a:gd name="connsiteX48" fmla="*/ 3750023 w 9517857"/>
              <a:gd name="connsiteY48" fmla="*/ 370678 h 918356"/>
              <a:gd name="connsiteX49" fmla="*/ 3844133 w 9517857"/>
              <a:gd name="connsiteY49" fmla="*/ 360648 h 918356"/>
              <a:gd name="connsiteX50" fmla="*/ 3933803 w 9517857"/>
              <a:gd name="connsiteY50" fmla="*/ 357315 h 918356"/>
              <a:gd name="connsiteX51" fmla="*/ 4266740 w 9517857"/>
              <a:gd name="connsiteY51" fmla="*/ 361454 h 918356"/>
              <a:gd name="connsiteX52" fmla="*/ 4430770 w 9517857"/>
              <a:gd name="connsiteY52" fmla="*/ 342643 h 918356"/>
              <a:gd name="connsiteX53" fmla="*/ 4512664 w 9517857"/>
              <a:gd name="connsiteY53" fmla="*/ 319948 h 918356"/>
              <a:gd name="connsiteX54" fmla="*/ 4616423 w 9517857"/>
              <a:gd name="connsiteY54" fmla="*/ 290914 h 918356"/>
              <a:gd name="connsiteX55" fmla="*/ 4691675 w 9517857"/>
              <a:gd name="connsiteY55" fmla="*/ 254011 h 918356"/>
              <a:gd name="connsiteX56" fmla="*/ 4689051 w 9517857"/>
              <a:gd name="connsiteY56" fmla="*/ 250968 h 918356"/>
              <a:gd name="connsiteX57" fmla="*/ 4719994 w 9517857"/>
              <a:gd name="connsiteY57" fmla="*/ 245307 h 918356"/>
              <a:gd name="connsiteX58" fmla="*/ 4752894 w 9517857"/>
              <a:gd name="connsiteY58" fmla="*/ 239875 h 918356"/>
              <a:gd name="connsiteX59" fmla="*/ 4769329 w 9517857"/>
              <a:gd name="connsiteY59" fmla="*/ 233585 h 918356"/>
              <a:gd name="connsiteX60" fmla="*/ 4775634 w 9517857"/>
              <a:gd name="connsiteY60" fmla="*/ 234063 h 918356"/>
              <a:gd name="connsiteX61" fmla="*/ 4790452 w 9517857"/>
              <a:gd name="connsiteY61" fmla="*/ 233572 h 918356"/>
              <a:gd name="connsiteX62" fmla="*/ 4789062 w 9517857"/>
              <a:gd name="connsiteY62" fmla="*/ 241924 h 918356"/>
              <a:gd name="connsiteX63" fmla="*/ 4827826 w 9517857"/>
              <a:gd name="connsiteY63" fmla="*/ 246977 h 918356"/>
              <a:gd name="connsiteX64" fmla="*/ 4892569 w 9517857"/>
              <a:gd name="connsiteY64" fmla="*/ 249933 h 918356"/>
              <a:gd name="connsiteX65" fmla="*/ 4896611 w 9517857"/>
              <a:gd name="connsiteY65" fmla="*/ 240448 h 918356"/>
              <a:gd name="connsiteX66" fmla="*/ 4917286 w 9517857"/>
              <a:gd name="connsiteY66" fmla="*/ 243659 h 918356"/>
              <a:gd name="connsiteX67" fmla="*/ 4981173 w 9517857"/>
              <a:gd name="connsiteY67" fmla="*/ 247103 h 918356"/>
              <a:gd name="connsiteX68" fmla="*/ 5060397 w 9517857"/>
              <a:gd name="connsiteY68" fmla="*/ 263688 h 918356"/>
              <a:gd name="connsiteX69" fmla="*/ 5252996 w 9517857"/>
              <a:gd name="connsiteY69" fmla="*/ 270655 h 918356"/>
              <a:gd name="connsiteX70" fmla="*/ 5358056 w 9517857"/>
              <a:gd name="connsiteY70" fmla="*/ 247248 h 918356"/>
              <a:gd name="connsiteX71" fmla="*/ 5426496 w 9517857"/>
              <a:gd name="connsiteY71" fmla="*/ 235142 h 918356"/>
              <a:gd name="connsiteX72" fmla="*/ 5497161 w 9517857"/>
              <a:gd name="connsiteY72" fmla="*/ 228808 h 918356"/>
              <a:gd name="connsiteX73" fmla="*/ 5826043 w 9517857"/>
              <a:gd name="connsiteY73" fmla="*/ 148073 h 918356"/>
              <a:gd name="connsiteX74" fmla="*/ 6013415 w 9517857"/>
              <a:gd name="connsiteY74" fmla="*/ 137316 h 918356"/>
              <a:gd name="connsiteX75" fmla="*/ 6080994 w 9517857"/>
              <a:gd name="connsiteY75" fmla="*/ 142938 h 918356"/>
              <a:gd name="connsiteX76" fmla="*/ 6194152 w 9517857"/>
              <a:gd name="connsiteY76" fmla="*/ 151772 h 918356"/>
              <a:gd name="connsiteX77" fmla="*/ 6281379 w 9517857"/>
              <a:gd name="connsiteY77" fmla="*/ 181626 h 918356"/>
              <a:gd name="connsiteX78" fmla="*/ 6374947 w 9517857"/>
              <a:gd name="connsiteY78" fmla="*/ 179799 h 918356"/>
              <a:gd name="connsiteX79" fmla="*/ 6448518 w 9517857"/>
              <a:gd name="connsiteY79" fmla="*/ 164378 h 918356"/>
              <a:gd name="connsiteX80" fmla="*/ 6544700 w 9517857"/>
              <a:gd name="connsiteY80" fmla="*/ 167161 h 918356"/>
              <a:gd name="connsiteX81" fmla="*/ 6648353 w 9517857"/>
              <a:gd name="connsiteY81" fmla="*/ 172250 h 918356"/>
              <a:gd name="connsiteX82" fmla="*/ 6736227 w 9517857"/>
              <a:gd name="connsiteY82" fmla="*/ 173216 h 918356"/>
              <a:gd name="connsiteX83" fmla="*/ 6977218 w 9517857"/>
              <a:gd name="connsiteY83" fmla="*/ 184289 h 918356"/>
              <a:gd name="connsiteX84" fmla="*/ 7065221 w 9517857"/>
              <a:gd name="connsiteY84" fmla="*/ 227531 h 918356"/>
              <a:gd name="connsiteX85" fmla="*/ 7366876 w 9517857"/>
              <a:gd name="connsiteY85" fmla="*/ 248468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4 w 9517857"/>
              <a:gd name="connsiteY90" fmla="*/ 19054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410677 w 9517857"/>
              <a:gd name="connsiteY93" fmla="*/ 172167 h 918356"/>
              <a:gd name="connsiteX94" fmla="*/ 8617841 w 9517857"/>
              <a:gd name="connsiteY94" fmla="*/ 155167 h 918356"/>
              <a:gd name="connsiteX95" fmla="*/ 8715976 w 9517857"/>
              <a:gd name="connsiteY95" fmla="*/ 178374 h 918356"/>
              <a:gd name="connsiteX96" fmla="*/ 8778827 w 9517857"/>
              <a:gd name="connsiteY96" fmla="*/ 172936 h 918356"/>
              <a:gd name="connsiteX97" fmla="*/ 8840778 w 9517857"/>
              <a:gd name="connsiteY97" fmla="*/ 143149 h 918356"/>
              <a:gd name="connsiteX98" fmla="*/ 9010380 w 9517857"/>
              <a:gd name="connsiteY98" fmla="*/ 91891 h 918356"/>
              <a:gd name="connsiteX99" fmla="*/ 9110856 w 9517857"/>
              <a:gd name="connsiteY99" fmla="*/ 70997 h 918356"/>
              <a:gd name="connsiteX100" fmla="*/ 9268817 w 9517857"/>
              <a:gd name="connsiteY100" fmla="*/ 53082 h 918356"/>
              <a:gd name="connsiteX101" fmla="*/ 9316667 w 9517857"/>
              <a:gd name="connsiteY101" fmla="*/ 45047 h 918356"/>
              <a:gd name="connsiteX102" fmla="*/ 9428209 w 9517857"/>
              <a:gd name="connsiteY102" fmla="*/ 29923 h 918356"/>
              <a:gd name="connsiteX103" fmla="*/ 9517856 w 9517857"/>
              <a:gd name="connsiteY103" fmla="*/ 0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727985 w 9517857"/>
              <a:gd name="connsiteY17" fmla="*/ 719826 h 918356"/>
              <a:gd name="connsiteX18" fmla="*/ 778982 w 9517857"/>
              <a:gd name="connsiteY18" fmla="*/ 710142 h 918356"/>
              <a:gd name="connsiteX19" fmla="*/ 849944 w 9517857"/>
              <a:gd name="connsiteY19" fmla="*/ 717987 h 918356"/>
              <a:gd name="connsiteX20" fmla="*/ 901402 w 9517857"/>
              <a:gd name="connsiteY20" fmla="*/ 729045 h 918356"/>
              <a:gd name="connsiteX21" fmla="*/ 930946 w 9517857"/>
              <a:gd name="connsiteY21" fmla="*/ 734046 h 918356"/>
              <a:gd name="connsiteX22" fmla="*/ 986250 w 9517857"/>
              <a:gd name="connsiteY22" fmla="*/ 713530 h 918356"/>
              <a:gd name="connsiteX23" fmla="*/ 1013752 w 9517857"/>
              <a:gd name="connsiteY23" fmla="*/ 713361 h 918356"/>
              <a:gd name="connsiteX24" fmla="*/ 1023734 w 9517857"/>
              <a:gd name="connsiteY24" fmla="*/ 718571 h 918356"/>
              <a:gd name="connsiteX25" fmla="*/ 1063207 w 9517857"/>
              <a:gd name="connsiteY25" fmla="*/ 715651 h 918356"/>
              <a:gd name="connsiteX26" fmla="*/ 1081980 w 9517857"/>
              <a:gd name="connsiteY26" fmla="*/ 738455 h 918356"/>
              <a:gd name="connsiteX27" fmla="*/ 1218120 w 9517857"/>
              <a:gd name="connsiteY27" fmla="*/ 713280 h 918356"/>
              <a:gd name="connsiteX28" fmla="*/ 1397459 w 9517857"/>
              <a:gd name="connsiteY28" fmla="*/ 691190 h 918356"/>
              <a:gd name="connsiteX29" fmla="*/ 1580688 w 9517857"/>
              <a:gd name="connsiteY29" fmla="*/ 693697 h 918356"/>
              <a:gd name="connsiteX30" fmla="*/ 1772334 w 9517857"/>
              <a:gd name="connsiteY30" fmla="*/ 710640 h 918356"/>
              <a:gd name="connsiteX31" fmla="*/ 2002561 w 9517857"/>
              <a:gd name="connsiteY31" fmla="*/ 659917 h 918356"/>
              <a:gd name="connsiteX32" fmla="*/ 2135144 w 9517857"/>
              <a:gd name="connsiteY32" fmla="*/ 636501 h 918356"/>
              <a:gd name="connsiteX33" fmla="*/ 2440292 w 9517857"/>
              <a:gd name="connsiteY33" fmla="*/ 593862 h 918356"/>
              <a:gd name="connsiteX34" fmla="*/ 2547829 w 9517857"/>
              <a:gd name="connsiteY34" fmla="*/ 566150 h 918356"/>
              <a:gd name="connsiteX35" fmla="*/ 2658055 w 9517857"/>
              <a:gd name="connsiteY35" fmla="*/ 578727 h 918356"/>
              <a:gd name="connsiteX36" fmla="*/ 2693698 w 9517857"/>
              <a:gd name="connsiteY36" fmla="*/ 560029 h 918356"/>
              <a:gd name="connsiteX37" fmla="*/ 2699673 w 9517857"/>
              <a:gd name="connsiteY37" fmla="*/ 556400 h 918356"/>
              <a:gd name="connsiteX38" fmla="*/ 2727306 w 9517857"/>
              <a:gd name="connsiteY38" fmla="*/ 550698 h 918356"/>
              <a:gd name="connsiteX39" fmla="*/ 2730451 w 9517857"/>
              <a:gd name="connsiteY39" fmla="*/ 538058 h 918356"/>
              <a:gd name="connsiteX40" fmla="*/ 2768713 w 9517857"/>
              <a:gd name="connsiteY40" fmla="*/ 521575 h 918356"/>
              <a:gd name="connsiteX41" fmla="*/ 2820868 w 9517857"/>
              <a:gd name="connsiteY41" fmla="*/ 514160 h 918356"/>
              <a:gd name="connsiteX42" fmla="*/ 3073635 w 9517857"/>
              <a:gd name="connsiteY42" fmla="*/ 491294 h 918356"/>
              <a:gd name="connsiteX43" fmla="*/ 3222071 w 9517857"/>
              <a:gd name="connsiteY43" fmla="*/ 470559 h 918356"/>
              <a:gd name="connsiteX44" fmla="*/ 3274069 w 9517857"/>
              <a:gd name="connsiteY44" fmla="*/ 451605 h 918356"/>
              <a:gd name="connsiteX45" fmla="*/ 3349632 w 9517857"/>
              <a:gd name="connsiteY45" fmla="*/ 432583 h 918356"/>
              <a:gd name="connsiteX46" fmla="*/ 3479593 w 9517857"/>
              <a:gd name="connsiteY46" fmla="*/ 390437 h 918356"/>
              <a:gd name="connsiteX47" fmla="*/ 3660110 w 9517857"/>
              <a:gd name="connsiteY47" fmla="*/ 348726 h 918356"/>
              <a:gd name="connsiteX48" fmla="*/ 3750023 w 9517857"/>
              <a:gd name="connsiteY48" fmla="*/ 370678 h 918356"/>
              <a:gd name="connsiteX49" fmla="*/ 3844133 w 9517857"/>
              <a:gd name="connsiteY49" fmla="*/ 360648 h 918356"/>
              <a:gd name="connsiteX50" fmla="*/ 3933803 w 9517857"/>
              <a:gd name="connsiteY50" fmla="*/ 357315 h 918356"/>
              <a:gd name="connsiteX51" fmla="*/ 4266740 w 9517857"/>
              <a:gd name="connsiteY51" fmla="*/ 361454 h 918356"/>
              <a:gd name="connsiteX52" fmla="*/ 4430770 w 9517857"/>
              <a:gd name="connsiteY52" fmla="*/ 342643 h 918356"/>
              <a:gd name="connsiteX53" fmla="*/ 4512664 w 9517857"/>
              <a:gd name="connsiteY53" fmla="*/ 319948 h 918356"/>
              <a:gd name="connsiteX54" fmla="*/ 4616423 w 9517857"/>
              <a:gd name="connsiteY54" fmla="*/ 290914 h 918356"/>
              <a:gd name="connsiteX55" fmla="*/ 4691675 w 9517857"/>
              <a:gd name="connsiteY55" fmla="*/ 254011 h 918356"/>
              <a:gd name="connsiteX56" fmla="*/ 4689051 w 9517857"/>
              <a:gd name="connsiteY56" fmla="*/ 250968 h 918356"/>
              <a:gd name="connsiteX57" fmla="*/ 4719994 w 9517857"/>
              <a:gd name="connsiteY57" fmla="*/ 245307 h 918356"/>
              <a:gd name="connsiteX58" fmla="*/ 4752894 w 9517857"/>
              <a:gd name="connsiteY58" fmla="*/ 239875 h 918356"/>
              <a:gd name="connsiteX59" fmla="*/ 4769329 w 9517857"/>
              <a:gd name="connsiteY59" fmla="*/ 233585 h 918356"/>
              <a:gd name="connsiteX60" fmla="*/ 4775634 w 9517857"/>
              <a:gd name="connsiteY60" fmla="*/ 234063 h 918356"/>
              <a:gd name="connsiteX61" fmla="*/ 4790452 w 9517857"/>
              <a:gd name="connsiteY61" fmla="*/ 233572 h 918356"/>
              <a:gd name="connsiteX62" fmla="*/ 4789062 w 9517857"/>
              <a:gd name="connsiteY62" fmla="*/ 241924 h 918356"/>
              <a:gd name="connsiteX63" fmla="*/ 4827826 w 9517857"/>
              <a:gd name="connsiteY63" fmla="*/ 246977 h 918356"/>
              <a:gd name="connsiteX64" fmla="*/ 4892569 w 9517857"/>
              <a:gd name="connsiteY64" fmla="*/ 249933 h 918356"/>
              <a:gd name="connsiteX65" fmla="*/ 4896611 w 9517857"/>
              <a:gd name="connsiteY65" fmla="*/ 240448 h 918356"/>
              <a:gd name="connsiteX66" fmla="*/ 4917286 w 9517857"/>
              <a:gd name="connsiteY66" fmla="*/ 243659 h 918356"/>
              <a:gd name="connsiteX67" fmla="*/ 4981173 w 9517857"/>
              <a:gd name="connsiteY67" fmla="*/ 247103 h 918356"/>
              <a:gd name="connsiteX68" fmla="*/ 5060397 w 9517857"/>
              <a:gd name="connsiteY68" fmla="*/ 263688 h 918356"/>
              <a:gd name="connsiteX69" fmla="*/ 5252996 w 9517857"/>
              <a:gd name="connsiteY69" fmla="*/ 270655 h 918356"/>
              <a:gd name="connsiteX70" fmla="*/ 5358056 w 9517857"/>
              <a:gd name="connsiteY70" fmla="*/ 247248 h 918356"/>
              <a:gd name="connsiteX71" fmla="*/ 5426496 w 9517857"/>
              <a:gd name="connsiteY71" fmla="*/ 235142 h 918356"/>
              <a:gd name="connsiteX72" fmla="*/ 5497161 w 9517857"/>
              <a:gd name="connsiteY72" fmla="*/ 228808 h 918356"/>
              <a:gd name="connsiteX73" fmla="*/ 5826043 w 9517857"/>
              <a:gd name="connsiteY73" fmla="*/ 148073 h 918356"/>
              <a:gd name="connsiteX74" fmla="*/ 6013415 w 9517857"/>
              <a:gd name="connsiteY74" fmla="*/ 137316 h 918356"/>
              <a:gd name="connsiteX75" fmla="*/ 6080994 w 9517857"/>
              <a:gd name="connsiteY75" fmla="*/ 142938 h 918356"/>
              <a:gd name="connsiteX76" fmla="*/ 6194152 w 9517857"/>
              <a:gd name="connsiteY76" fmla="*/ 151772 h 918356"/>
              <a:gd name="connsiteX77" fmla="*/ 6281379 w 9517857"/>
              <a:gd name="connsiteY77" fmla="*/ 181626 h 918356"/>
              <a:gd name="connsiteX78" fmla="*/ 6374947 w 9517857"/>
              <a:gd name="connsiteY78" fmla="*/ 179799 h 918356"/>
              <a:gd name="connsiteX79" fmla="*/ 6448518 w 9517857"/>
              <a:gd name="connsiteY79" fmla="*/ 164378 h 918356"/>
              <a:gd name="connsiteX80" fmla="*/ 6544700 w 9517857"/>
              <a:gd name="connsiteY80" fmla="*/ 167161 h 918356"/>
              <a:gd name="connsiteX81" fmla="*/ 6648353 w 9517857"/>
              <a:gd name="connsiteY81" fmla="*/ 172250 h 918356"/>
              <a:gd name="connsiteX82" fmla="*/ 6736227 w 9517857"/>
              <a:gd name="connsiteY82" fmla="*/ 173216 h 918356"/>
              <a:gd name="connsiteX83" fmla="*/ 6977218 w 9517857"/>
              <a:gd name="connsiteY83" fmla="*/ 184289 h 918356"/>
              <a:gd name="connsiteX84" fmla="*/ 7065221 w 9517857"/>
              <a:gd name="connsiteY84" fmla="*/ 227531 h 918356"/>
              <a:gd name="connsiteX85" fmla="*/ 7366876 w 9517857"/>
              <a:gd name="connsiteY85" fmla="*/ 248468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4 w 9517857"/>
              <a:gd name="connsiteY90" fmla="*/ 19054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410677 w 9517857"/>
              <a:gd name="connsiteY93" fmla="*/ 172167 h 918356"/>
              <a:gd name="connsiteX94" fmla="*/ 8617841 w 9517857"/>
              <a:gd name="connsiteY94" fmla="*/ 155167 h 918356"/>
              <a:gd name="connsiteX95" fmla="*/ 8715976 w 9517857"/>
              <a:gd name="connsiteY95" fmla="*/ 178374 h 918356"/>
              <a:gd name="connsiteX96" fmla="*/ 8778827 w 9517857"/>
              <a:gd name="connsiteY96" fmla="*/ 172936 h 918356"/>
              <a:gd name="connsiteX97" fmla="*/ 8840778 w 9517857"/>
              <a:gd name="connsiteY97" fmla="*/ 143149 h 918356"/>
              <a:gd name="connsiteX98" fmla="*/ 9010380 w 9517857"/>
              <a:gd name="connsiteY98" fmla="*/ 91891 h 918356"/>
              <a:gd name="connsiteX99" fmla="*/ 9110856 w 9517857"/>
              <a:gd name="connsiteY99" fmla="*/ 70997 h 918356"/>
              <a:gd name="connsiteX100" fmla="*/ 9268817 w 9517857"/>
              <a:gd name="connsiteY100" fmla="*/ 53082 h 918356"/>
              <a:gd name="connsiteX101" fmla="*/ 9316667 w 9517857"/>
              <a:gd name="connsiteY101" fmla="*/ 45047 h 918356"/>
              <a:gd name="connsiteX102" fmla="*/ 9428209 w 9517857"/>
              <a:gd name="connsiteY102" fmla="*/ 29923 h 918356"/>
              <a:gd name="connsiteX103" fmla="*/ 9517856 w 9517857"/>
              <a:gd name="connsiteY103" fmla="*/ 0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727985 w 9517857"/>
              <a:gd name="connsiteY17" fmla="*/ 719826 h 918356"/>
              <a:gd name="connsiteX18" fmla="*/ 778982 w 9517857"/>
              <a:gd name="connsiteY18" fmla="*/ 710142 h 918356"/>
              <a:gd name="connsiteX19" fmla="*/ 849944 w 9517857"/>
              <a:gd name="connsiteY19" fmla="*/ 717987 h 918356"/>
              <a:gd name="connsiteX20" fmla="*/ 901402 w 9517857"/>
              <a:gd name="connsiteY20" fmla="*/ 729045 h 918356"/>
              <a:gd name="connsiteX21" fmla="*/ 930946 w 9517857"/>
              <a:gd name="connsiteY21" fmla="*/ 734046 h 918356"/>
              <a:gd name="connsiteX22" fmla="*/ 986250 w 9517857"/>
              <a:gd name="connsiteY22" fmla="*/ 713530 h 918356"/>
              <a:gd name="connsiteX23" fmla="*/ 1013752 w 9517857"/>
              <a:gd name="connsiteY23" fmla="*/ 713361 h 918356"/>
              <a:gd name="connsiteX24" fmla="*/ 1023734 w 9517857"/>
              <a:gd name="connsiteY24" fmla="*/ 718571 h 918356"/>
              <a:gd name="connsiteX25" fmla="*/ 1063207 w 9517857"/>
              <a:gd name="connsiteY25" fmla="*/ 715651 h 918356"/>
              <a:gd name="connsiteX26" fmla="*/ 1081980 w 9517857"/>
              <a:gd name="connsiteY26" fmla="*/ 738455 h 918356"/>
              <a:gd name="connsiteX27" fmla="*/ 1218120 w 9517857"/>
              <a:gd name="connsiteY27" fmla="*/ 713280 h 918356"/>
              <a:gd name="connsiteX28" fmla="*/ 1397459 w 9517857"/>
              <a:gd name="connsiteY28" fmla="*/ 691190 h 918356"/>
              <a:gd name="connsiteX29" fmla="*/ 1580688 w 9517857"/>
              <a:gd name="connsiteY29" fmla="*/ 693697 h 918356"/>
              <a:gd name="connsiteX30" fmla="*/ 1772334 w 9517857"/>
              <a:gd name="connsiteY30" fmla="*/ 710640 h 918356"/>
              <a:gd name="connsiteX31" fmla="*/ 2002561 w 9517857"/>
              <a:gd name="connsiteY31" fmla="*/ 659917 h 918356"/>
              <a:gd name="connsiteX32" fmla="*/ 2135144 w 9517857"/>
              <a:gd name="connsiteY32" fmla="*/ 636501 h 918356"/>
              <a:gd name="connsiteX33" fmla="*/ 2440292 w 9517857"/>
              <a:gd name="connsiteY33" fmla="*/ 593862 h 918356"/>
              <a:gd name="connsiteX34" fmla="*/ 2547829 w 9517857"/>
              <a:gd name="connsiteY34" fmla="*/ 566150 h 918356"/>
              <a:gd name="connsiteX35" fmla="*/ 2658055 w 9517857"/>
              <a:gd name="connsiteY35" fmla="*/ 578727 h 918356"/>
              <a:gd name="connsiteX36" fmla="*/ 2693698 w 9517857"/>
              <a:gd name="connsiteY36" fmla="*/ 560029 h 918356"/>
              <a:gd name="connsiteX37" fmla="*/ 2699673 w 9517857"/>
              <a:gd name="connsiteY37" fmla="*/ 556400 h 918356"/>
              <a:gd name="connsiteX38" fmla="*/ 2727306 w 9517857"/>
              <a:gd name="connsiteY38" fmla="*/ 550698 h 918356"/>
              <a:gd name="connsiteX39" fmla="*/ 2730451 w 9517857"/>
              <a:gd name="connsiteY39" fmla="*/ 538058 h 918356"/>
              <a:gd name="connsiteX40" fmla="*/ 2768713 w 9517857"/>
              <a:gd name="connsiteY40" fmla="*/ 521575 h 918356"/>
              <a:gd name="connsiteX41" fmla="*/ 2820868 w 9517857"/>
              <a:gd name="connsiteY41" fmla="*/ 514160 h 918356"/>
              <a:gd name="connsiteX42" fmla="*/ 3073635 w 9517857"/>
              <a:gd name="connsiteY42" fmla="*/ 491294 h 918356"/>
              <a:gd name="connsiteX43" fmla="*/ 3222071 w 9517857"/>
              <a:gd name="connsiteY43" fmla="*/ 470559 h 918356"/>
              <a:gd name="connsiteX44" fmla="*/ 3274069 w 9517857"/>
              <a:gd name="connsiteY44" fmla="*/ 451605 h 918356"/>
              <a:gd name="connsiteX45" fmla="*/ 3349632 w 9517857"/>
              <a:gd name="connsiteY45" fmla="*/ 432583 h 918356"/>
              <a:gd name="connsiteX46" fmla="*/ 3479593 w 9517857"/>
              <a:gd name="connsiteY46" fmla="*/ 390437 h 918356"/>
              <a:gd name="connsiteX47" fmla="*/ 3651428 w 9517857"/>
              <a:gd name="connsiteY47" fmla="*/ 361807 h 918356"/>
              <a:gd name="connsiteX48" fmla="*/ 3750023 w 9517857"/>
              <a:gd name="connsiteY48" fmla="*/ 370678 h 918356"/>
              <a:gd name="connsiteX49" fmla="*/ 3844133 w 9517857"/>
              <a:gd name="connsiteY49" fmla="*/ 360648 h 918356"/>
              <a:gd name="connsiteX50" fmla="*/ 3933803 w 9517857"/>
              <a:gd name="connsiteY50" fmla="*/ 357315 h 918356"/>
              <a:gd name="connsiteX51" fmla="*/ 4266740 w 9517857"/>
              <a:gd name="connsiteY51" fmla="*/ 361454 h 918356"/>
              <a:gd name="connsiteX52" fmla="*/ 4430770 w 9517857"/>
              <a:gd name="connsiteY52" fmla="*/ 342643 h 918356"/>
              <a:gd name="connsiteX53" fmla="*/ 4512664 w 9517857"/>
              <a:gd name="connsiteY53" fmla="*/ 319948 h 918356"/>
              <a:gd name="connsiteX54" fmla="*/ 4616423 w 9517857"/>
              <a:gd name="connsiteY54" fmla="*/ 290914 h 918356"/>
              <a:gd name="connsiteX55" fmla="*/ 4691675 w 9517857"/>
              <a:gd name="connsiteY55" fmla="*/ 254011 h 918356"/>
              <a:gd name="connsiteX56" fmla="*/ 4689051 w 9517857"/>
              <a:gd name="connsiteY56" fmla="*/ 250968 h 918356"/>
              <a:gd name="connsiteX57" fmla="*/ 4719994 w 9517857"/>
              <a:gd name="connsiteY57" fmla="*/ 245307 h 918356"/>
              <a:gd name="connsiteX58" fmla="*/ 4752894 w 9517857"/>
              <a:gd name="connsiteY58" fmla="*/ 239875 h 918356"/>
              <a:gd name="connsiteX59" fmla="*/ 4769329 w 9517857"/>
              <a:gd name="connsiteY59" fmla="*/ 233585 h 918356"/>
              <a:gd name="connsiteX60" fmla="*/ 4775634 w 9517857"/>
              <a:gd name="connsiteY60" fmla="*/ 234063 h 918356"/>
              <a:gd name="connsiteX61" fmla="*/ 4790452 w 9517857"/>
              <a:gd name="connsiteY61" fmla="*/ 233572 h 918356"/>
              <a:gd name="connsiteX62" fmla="*/ 4789062 w 9517857"/>
              <a:gd name="connsiteY62" fmla="*/ 241924 h 918356"/>
              <a:gd name="connsiteX63" fmla="*/ 4827826 w 9517857"/>
              <a:gd name="connsiteY63" fmla="*/ 246977 h 918356"/>
              <a:gd name="connsiteX64" fmla="*/ 4892569 w 9517857"/>
              <a:gd name="connsiteY64" fmla="*/ 249933 h 918356"/>
              <a:gd name="connsiteX65" fmla="*/ 4896611 w 9517857"/>
              <a:gd name="connsiteY65" fmla="*/ 240448 h 918356"/>
              <a:gd name="connsiteX66" fmla="*/ 4917286 w 9517857"/>
              <a:gd name="connsiteY66" fmla="*/ 243659 h 918356"/>
              <a:gd name="connsiteX67" fmla="*/ 4981173 w 9517857"/>
              <a:gd name="connsiteY67" fmla="*/ 247103 h 918356"/>
              <a:gd name="connsiteX68" fmla="*/ 5060397 w 9517857"/>
              <a:gd name="connsiteY68" fmla="*/ 263688 h 918356"/>
              <a:gd name="connsiteX69" fmla="*/ 5252996 w 9517857"/>
              <a:gd name="connsiteY69" fmla="*/ 270655 h 918356"/>
              <a:gd name="connsiteX70" fmla="*/ 5358056 w 9517857"/>
              <a:gd name="connsiteY70" fmla="*/ 247248 h 918356"/>
              <a:gd name="connsiteX71" fmla="*/ 5426496 w 9517857"/>
              <a:gd name="connsiteY71" fmla="*/ 235142 h 918356"/>
              <a:gd name="connsiteX72" fmla="*/ 5497161 w 9517857"/>
              <a:gd name="connsiteY72" fmla="*/ 228808 h 918356"/>
              <a:gd name="connsiteX73" fmla="*/ 5826043 w 9517857"/>
              <a:gd name="connsiteY73" fmla="*/ 148073 h 918356"/>
              <a:gd name="connsiteX74" fmla="*/ 6013415 w 9517857"/>
              <a:gd name="connsiteY74" fmla="*/ 137316 h 918356"/>
              <a:gd name="connsiteX75" fmla="*/ 6080994 w 9517857"/>
              <a:gd name="connsiteY75" fmla="*/ 142938 h 918356"/>
              <a:gd name="connsiteX76" fmla="*/ 6194152 w 9517857"/>
              <a:gd name="connsiteY76" fmla="*/ 151772 h 918356"/>
              <a:gd name="connsiteX77" fmla="*/ 6281379 w 9517857"/>
              <a:gd name="connsiteY77" fmla="*/ 181626 h 918356"/>
              <a:gd name="connsiteX78" fmla="*/ 6374947 w 9517857"/>
              <a:gd name="connsiteY78" fmla="*/ 179799 h 918356"/>
              <a:gd name="connsiteX79" fmla="*/ 6448518 w 9517857"/>
              <a:gd name="connsiteY79" fmla="*/ 164378 h 918356"/>
              <a:gd name="connsiteX80" fmla="*/ 6544700 w 9517857"/>
              <a:gd name="connsiteY80" fmla="*/ 167161 h 918356"/>
              <a:gd name="connsiteX81" fmla="*/ 6648353 w 9517857"/>
              <a:gd name="connsiteY81" fmla="*/ 172250 h 918356"/>
              <a:gd name="connsiteX82" fmla="*/ 6736227 w 9517857"/>
              <a:gd name="connsiteY82" fmla="*/ 173216 h 918356"/>
              <a:gd name="connsiteX83" fmla="*/ 6977218 w 9517857"/>
              <a:gd name="connsiteY83" fmla="*/ 184289 h 918356"/>
              <a:gd name="connsiteX84" fmla="*/ 7065221 w 9517857"/>
              <a:gd name="connsiteY84" fmla="*/ 227531 h 918356"/>
              <a:gd name="connsiteX85" fmla="*/ 7366876 w 9517857"/>
              <a:gd name="connsiteY85" fmla="*/ 248468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4 w 9517857"/>
              <a:gd name="connsiteY90" fmla="*/ 19054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410677 w 9517857"/>
              <a:gd name="connsiteY93" fmla="*/ 172167 h 918356"/>
              <a:gd name="connsiteX94" fmla="*/ 8617841 w 9517857"/>
              <a:gd name="connsiteY94" fmla="*/ 155167 h 918356"/>
              <a:gd name="connsiteX95" fmla="*/ 8715976 w 9517857"/>
              <a:gd name="connsiteY95" fmla="*/ 178374 h 918356"/>
              <a:gd name="connsiteX96" fmla="*/ 8778827 w 9517857"/>
              <a:gd name="connsiteY96" fmla="*/ 172936 h 918356"/>
              <a:gd name="connsiteX97" fmla="*/ 8840778 w 9517857"/>
              <a:gd name="connsiteY97" fmla="*/ 143149 h 918356"/>
              <a:gd name="connsiteX98" fmla="*/ 9010380 w 9517857"/>
              <a:gd name="connsiteY98" fmla="*/ 91891 h 918356"/>
              <a:gd name="connsiteX99" fmla="*/ 9110856 w 9517857"/>
              <a:gd name="connsiteY99" fmla="*/ 70997 h 918356"/>
              <a:gd name="connsiteX100" fmla="*/ 9268817 w 9517857"/>
              <a:gd name="connsiteY100" fmla="*/ 53082 h 918356"/>
              <a:gd name="connsiteX101" fmla="*/ 9316667 w 9517857"/>
              <a:gd name="connsiteY101" fmla="*/ 45047 h 918356"/>
              <a:gd name="connsiteX102" fmla="*/ 9428209 w 9517857"/>
              <a:gd name="connsiteY102" fmla="*/ 29923 h 918356"/>
              <a:gd name="connsiteX103" fmla="*/ 9517856 w 9517857"/>
              <a:gd name="connsiteY103" fmla="*/ 0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727985 w 9517857"/>
              <a:gd name="connsiteY17" fmla="*/ 719826 h 918356"/>
              <a:gd name="connsiteX18" fmla="*/ 778982 w 9517857"/>
              <a:gd name="connsiteY18" fmla="*/ 710142 h 918356"/>
              <a:gd name="connsiteX19" fmla="*/ 849944 w 9517857"/>
              <a:gd name="connsiteY19" fmla="*/ 717987 h 918356"/>
              <a:gd name="connsiteX20" fmla="*/ 901402 w 9517857"/>
              <a:gd name="connsiteY20" fmla="*/ 729045 h 918356"/>
              <a:gd name="connsiteX21" fmla="*/ 930946 w 9517857"/>
              <a:gd name="connsiteY21" fmla="*/ 734046 h 918356"/>
              <a:gd name="connsiteX22" fmla="*/ 986250 w 9517857"/>
              <a:gd name="connsiteY22" fmla="*/ 713530 h 918356"/>
              <a:gd name="connsiteX23" fmla="*/ 1013752 w 9517857"/>
              <a:gd name="connsiteY23" fmla="*/ 713361 h 918356"/>
              <a:gd name="connsiteX24" fmla="*/ 1023734 w 9517857"/>
              <a:gd name="connsiteY24" fmla="*/ 718571 h 918356"/>
              <a:gd name="connsiteX25" fmla="*/ 1063207 w 9517857"/>
              <a:gd name="connsiteY25" fmla="*/ 715651 h 918356"/>
              <a:gd name="connsiteX26" fmla="*/ 1081980 w 9517857"/>
              <a:gd name="connsiteY26" fmla="*/ 738455 h 918356"/>
              <a:gd name="connsiteX27" fmla="*/ 1218120 w 9517857"/>
              <a:gd name="connsiteY27" fmla="*/ 713280 h 918356"/>
              <a:gd name="connsiteX28" fmla="*/ 1397459 w 9517857"/>
              <a:gd name="connsiteY28" fmla="*/ 691190 h 918356"/>
              <a:gd name="connsiteX29" fmla="*/ 1580688 w 9517857"/>
              <a:gd name="connsiteY29" fmla="*/ 693697 h 918356"/>
              <a:gd name="connsiteX30" fmla="*/ 1772334 w 9517857"/>
              <a:gd name="connsiteY30" fmla="*/ 710640 h 918356"/>
              <a:gd name="connsiteX31" fmla="*/ 2002561 w 9517857"/>
              <a:gd name="connsiteY31" fmla="*/ 659917 h 918356"/>
              <a:gd name="connsiteX32" fmla="*/ 2135144 w 9517857"/>
              <a:gd name="connsiteY32" fmla="*/ 636501 h 918356"/>
              <a:gd name="connsiteX33" fmla="*/ 2440292 w 9517857"/>
              <a:gd name="connsiteY33" fmla="*/ 593862 h 918356"/>
              <a:gd name="connsiteX34" fmla="*/ 2547829 w 9517857"/>
              <a:gd name="connsiteY34" fmla="*/ 566150 h 918356"/>
              <a:gd name="connsiteX35" fmla="*/ 2658055 w 9517857"/>
              <a:gd name="connsiteY35" fmla="*/ 578727 h 918356"/>
              <a:gd name="connsiteX36" fmla="*/ 2693698 w 9517857"/>
              <a:gd name="connsiteY36" fmla="*/ 560029 h 918356"/>
              <a:gd name="connsiteX37" fmla="*/ 2699673 w 9517857"/>
              <a:gd name="connsiteY37" fmla="*/ 556400 h 918356"/>
              <a:gd name="connsiteX38" fmla="*/ 2727306 w 9517857"/>
              <a:gd name="connsiteY38" fmla="*/ 550698 h 918356"/>
              <a:gd name="connsiteX39" fmla="*/ 2730451 w 9517857"/>
              <a:gd name="connsiteY39" fmla="*/ 538058 h 918356"/>
              <a:gd name="connsiteX40" fmla="*/ 2768713 w 9517857"/>
              <a:gd name="connsiteY40" fmla="*/ 521575 h 918356"/>
              <a:gd name="connsiteX41" fmla="*/ 2820868 w 9517857"/>
              <a:gd name="connsiteY41" fmla="*/ 514160 h 918356"/>
              <a:gd name="connsiteX42" fmla="*/ 3073635 w 9517857"/>
              <a:gd name="connsiteY42" fmla="*/ 491294 h 918356"/>
              <a:gd name="connsiteX43" fmla="*/ 3222071 w 9517857"/>
              <a:gd name="connsiteY43" fmla="*/ 470559 h 918356"/>
              <a:gd name="connsiteX44" fmla="*/ 3274069 w 9517857"/>
              <a:gd name="connsiteY44" fmla="*/ 451605 h 918356"/>
              <a:gd name="connsiteX45" fmla="*/ 3349632 w 9517857"/>
              <a:gd name="connsiteY45" fmla="*/ 432583 h 918356"/>
              <a:gd name="connsiteX46" fmla="*/ 3479593 w 9517857"/>
              <a:gd name="connsiteY46" fmla="*/ 390437 h 918356"/>
              <a:gd name="connsiteX47" fmla="*/ 3651428 w 9517857"/>
              <a:gd name="connsiteY47" fmla="*/ 361807 h 918356"/>
              <a:gd name="connsiteX48" fmla="*/ 3750023 w 9517857"/>
              <a:gd name="connsiteY48" fmla="*/ 370678 h 918356"/>
              <a:gd name="connsiteX49" fmla="*/ 3844133 w 9517857"/>
              <a:gd name="connsiteY49" fmla="*/ 360648 h 918356"/>
              <a:gd name="connsiteX50" fmla="*/ 3933803 w 9517857"/>
              <a:gd name="connsiteY50" fmla="*/ 357315 h 918356"/>
              <a:gd name="connsiteX51" fmla="*/ 4266740 w 9517857"/>
              <a:gd name="connsiteY51" fmla="*/ 361454 h 918356"/>
              <a:gd name="connsiteX52" fmla="*/ 4430770 w 9517857"/>
              <a:gd name="connsiteY52" fmla="*/ 342643 h 918356"/>
              <a:gd name="connsiteX53" fmla="*/ 4512664 w 9517857"/>
              <a:gd name="connsiteY53" fmla="*/ 319948 h 918356"/>
              <a:gd name="connsiteX54" fmla="*/ 4616423 w 9517857"/>
              <a:gd name="connsiteY54" fmla="*/ 290914 h 918356"/>
              <a:gd name="connsiteX55" fmla="*/ 4691675 w 9517857"/>
              <a:gd name="connsiteY55" fmla="*/ 254011 h 918356"/>
              <a:gd name="connsiteX56" fmla="*/ 4689051 w 9517857"/>
              <a:gd name="connsiteY56" fmla="*/ 250968 h 918356"/>
              <a:gd name="connsiteX57" fmla="*/ 4719994 w 9517857"/>
              <a:gd name="connsiteY57" fmla="*/ 245307 h 918356"/>
              <a:gd name="connsiteX58" fmla="*/ 4752894 w 9517857"/>
              <a:gd name="connsiteY58" fmla="*/ 239875 h 918356"/>
              <a:gd name="connsiteX59" fmla="*/ 4769329 w 9517857"/>
              <a:gd name="connsiteY59" fmla="*/ 233585 h 918356"/>
              <a:gd name="connsiteX60" fmla="*/ 4775634 w 9517857"/>
              <a:gd name="connsiteY60" fmla="*/ 234063 h 918356"/>
              <a:gd name="connsiteX61" fmla="*/ 4790452 w 9517857"/>
              <a:gd name="connsiteY61" fmla="*/ 233572 h 918356"/>
              <a:gd name="connsiteX62" fmla="*/ 4789062 w 9517857"/>
              <a:gd name="connsiteY62" fmla="*/ 241924 h 918356"/>
              <a:gd name="connsiteX63" fmla="*/ 4827826 w 9517857"/>
              <a:gd name="connsiteY63" fmla="*/ 246977 h 918356"/>
              <a:gd name="connsiteX64" fmla="*/ 4892569 w 9517857"/>
              <a:gd name="connsiteY64" fmla="*/ 249933 h 918356"/>
              <a:gd name="connsiteX65" fmla="*/ 4896611 w 9517857"/>
              <a:gd name="connsiteY65" fmla="*/ 240448 h 918356"/>
              <a:gd name="connsiteX66" fmla="*/ 4917286 w 9517857"/>
              <a:gd name="connsiteY66" fmla="*/ 243659 h 918356"/>
              <a:gd name="connsiteX67" fmla="*/ 4981173 w 9517857"/>
              <a:gd name="connsiteY67" fmla="*/ 247103 h 918356"/>
              <a:gd name="connsiteX68" fmla="*/ 5060397 w 9517857"/>
              <a:gd name="connsiteY68" fmla="*/ 263688 h 918356"/>
              <a:gd name="connsiteX69" fmla="*/ 5252996 w 9517857"/>
              <a:gd name="connsiteY69" fmla="*/ 270655 h 918356"/>
              <a:gd name="connsiteX70" fmla="*/ 5358056 w 9517857"/>
              <a:gd name="connsiteY70" fmla="*/ 247248 h 918356"/>
              <a:gd name="connsiteX71" fmla="*/ 5426496 w 9517857"/>
              <a:gd name="connsiteY71" fmla="*/ 235142 h 918356"/>
              <a:gd name="connsiteX72" fmla="*/ 5497161 w 9517857"/>
              <a:gd name="connsiteY72" fmla="*/ 228808 h 918356"/>
              <a:gd name="connsiteX73" fmla="*/ 5826043 w 9517857"/>
              <a:gd name="connsiteY73" fmla="*/ 148073 h 918356"/>
              <a:gd name="connsiteX74" fmla="*/ 6013415 w 9517857"/>
              <a:gd name="connsiteY74" fmla="*/ 137316 h 918356"/>
              <a:gd name="connsiteX75" fmla="*/ 6080994 w 9517857"/>
              <a:gd name="connsiteY75" fmla="*/ 142938 h 918356"/>
              <a:gd name="connsiteX76" fmla="*/ 6194152 w 9517857"/>
              <a:gd name="connsiteY76" fmla="*/ 151772 h 918356"/>
              <a:gd name="connsiteX77" fmla="*/ 6281379 w 9517857"/>
              <a:gd name="connsiteY77" fmla="*/ 181626 h 918356"/>
              <a:gd name="connsiteX78" fmla="*/ 6374947 w 9517857"/>
              <a:gd name="connsiteY78" fmla="*/ 179799 h 918356"/>
              <a:gd name="connsiteX79" fmla="*/ 6448518 w 9517857"/>
              <a:gd name="connsiteY79" fmla="*/ 164378 h 918356"/>
              <a:gd name="connsiteX80" fmla="*/ 6544700 w 9517857"/>
              <a:gd name="connsiteY80" fmla="*/ 167161 h 918356"/>
              <a:gd name="connsiteX81" fmla="*/ 6648353 w 9517857"/>
              <a:gd name="connsiteY81" fmla="*/ 172250 h 918356"/>
              <a:gd name="connsiteX82" fmla="*/ 6736227 w 9517857"/>
              <a:gd name="connsiteY82" fmla="*/ 173216 h 918356"/>
              <a:gd name="connsiteX83" fmla="*/ 6977218 w 9517857"/>
              <a:gd name="connsiteY83" fmla="*/ 184289 h 918356"/>
              <a:gd name="connsiteX84" fmla="*/ 7065221 w 9517857"/>
              <a:gd name="connsiteY84" fmla="*/ 227531 h 918356"/>
              <a:gd name="connsiteX85" fmla="*/ 7366876 w 9517857"/>
              <a:gd name="connsiteY85" fmla="*/ 248468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4 w 9517857"/>
              <a:gd name="connsiteY90" fmla="*/ 19054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410677 w 9517857"/>
              <a:gd name="connsiteY93" fmla="*/ 172167 h 918356"/>
              <a:gd name="connsiteX94" fmla="*/ 8617841 w 9517857"/>
              <a:gd name="connsiteY94" fmla="*/ 155167 h 918356"/>
              <a:gd name="connsiteX95" fmla="*/ 8715976 w 9517857"/>
              <a:gd name="connsiteY95" fmla="*/ 178374 h 918356"/>
              <a:gd name="connsiteX96" fmla="*/ 8778827 w 9517857"/>
              <a:gd name="connsiteY96" fmla="*/ 172936 h 918356"/>
              <a:gd name="connsiteX97" fmla="*/ 8840778 w 9517857"/>
              <a:gd name="connsiteY97" fmla="*/ 143149 h 918356"/>
              <a:gd name="connsiteX98" fmla="*/ 9010380 w 9517857"/>
              <a:gd name="connsiteY98" fmla="*/ 91891 h 918356"/>
              <a:gd name="connsiteX99" fmla="*/ 9110856 w 9517857"/>
              <a:gd name="connsiteY99" fmla="*/ 70997 h 918356"/>
              <a:gd name="connsiteX100" fmla="*/ 9268817 w 9517857"/>
              <a:gd name="connsiteY100" fmla="*/ 53082 h 918356"/>
              <a:gd name="connsiteX101" fmla="*/ 9316667 w 9517857"/>
              <a:gd name="connsiteY101" fmla="*/ 45047 h 918356"/>
              <a:gd name="connsiteX102" fmla="*/ 9428209 w 9517857"/>
              <a:gd name="connsiteY102" fmla="*/ 29923 h 918356"/>
              <a:gd name="connsiteX103" fmla="*/ 9517856 w 9517857"/>
              <a:gd name="connsiteY103" fmla="*/ 0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727985 w 9517857"/>
              <a:gd name="connsiteY17" fmla="*/ 719826 h 918356"/>
              <a:gd name="connsiteX18" fmla="*/ 778982 w 9517857"/>
              <a:gd name="connsiteY18" fmla="*/ 710142 h 918356"/>
              <a:gd name="connsiteX19" fmla="*/ 849944 w 9517857"/>
              <a:gd name="connsiteY19" fmla="*/ 717987 h 918356"/>
              <a:gd name="connsiteX20" fmla="*/ 901402 w 9517857"/>
              <a:gd name="connsiteY20" fmla="*/ 729045 h 918356"/>
              <a:gd name="connsiteX21" fmla="*/ 930946 w 9517857"/>
              <a:gd name="connsiteY21" fmla="*/ 734046 h 918356"/>
              <a:gd name="connsiteX22" fmla="*/ 986250 w 9517857"/>
              <a:gd name="connsiteY22" fmla="*/ 713530 h 918356"/>
              <a:gd name="connsiteX23" fmla="*/ 1013752 w 9517857"/>
              <a:gd name="connsiteY23" fmla="*/ 713361 h 918356"/>
              <a:gd name="connsiteX24" fmla="*/ 1023734 w 9517857"/>
              <a:gd name="connsiteY24" fmla="*/ 718571 h 918356"/>
              <a:gd name="connsiteX25" fmla="*/ 1063207 w 9517857"/>
              <a:gd name="connsiteY25" fmla="*/ 715651 h 918356"/>
              <a:gd name="connsiteX26" fmla="*/ 1081980 w 9517857"/>
              <a:gd name="connsiteY26" fmla="*/ 738455 h 918356"/>
              <a:gd name="connsiteX27" fmla="*/ 1218120 w 9517857"/>
              <a:gd name="connsiteY27" fmla="*/ 713280 h 918356"/>
              <a:gd name="connsiteX28" fmla="*/ 1397459 w 9517857"/>
              <a:gd name="connsiteY28" fmla="*/ 691190 h 918356"/>
              <a:gd name="connsiteX29" fmla="*/ 1580688 w 9517857"/>
              <a:gd name="connsiteY29" fmla="*/ 693697 h 918356"/>
              <a:gd name="connsiteX30" fmla="*/ 1772334 w 9517857"/>
              <a:gd name="connsiteY30" fmla="*/ 710640 h 918356"/>
              <a:gd name="connsiteX31" fmla="*/ 2002561 w 9517857"/>
              <a:gd name="connsiteY31" fmla="*/ 659917 h 918356"/>
              <a:gd name="connsiteX32" fmla="*/ 2135144 w 9517857"/>
              <a:gd name="connsiteY32" fmla="*/ 636501 h 918356"/>
              <a:gd name="connsiteX33" fmla="*/ 2440292 w 9517857"/>
              <a:gd name="connsiteY33" fmla="*/ 593862 h 918356"/>
              <a:gd name="connsiteX34" fmla="*/ 2547829 w 9517857"/>
              <a:gd name="connsiteY34" fmla="*/ 566150 h 918356"/>
              <a:gd name="connsiteX35" fmla="*/ 2658055 w 9517857"/>
              <a:gd name="connsiteY35" fmla="*/ 578727 h 918356"/>
              <a:gd name="connsiteX36" fmla="*/ 2693698 w 9517857"/>
              <a:gd name="connsiteY36" fmla="*/ 560029 h 918356"/>
              <a:gd name="connsiteX37" fmla="*/ 2699673 w 9517857"/>
              <a:gd name="connsiteY37" fmla="*/ 556400 h 918356"/>
              <a:gd name="connsiteX38" fmla="*/ 2727306 w 9517857"/>
              <a:gd name="connsiteY38" fmla="*/ 550698 h 918356"/>
              <a:gd name="connsiteX39" fmla="*/ 2730451 w 9517857"/>
              <a:gd name="connsiteY39" fmla="*/ 538058 h 918356"/>
              <a:gd name="connsiteX40" fmla="*/ 2768713 w 9517857"/>
              <a:gd name="connsiteY40" fmla="*/ 521575 h 918356"/>
              <a:gd name="connsiteX41" fmla="*/ 2820868 w 9517857"/>
              <a:gd name="connsiteY41" fmla="*/ 514160 h 918356"/>
              <a:gd name="connsiteX42" fmla="*/ 3073635 w 9517857"/>
              <a:gd name="connsiteY42" fmla="*/ 491294 h 918356"/>
              <a:gd name="connsiteX43" fmla="*/ 3222071 w 9517857"/>
              <a:gd name="connsiteY43" fmla="*/ 470559 h 918356"/>
              <a:gd name="connsiteX44" fmla="*/ 3274069 w 9517857"/>
              <a:gd name="connsiteY44" fmla="*/ 451605 h 918356"/>
              <a:gd name="connsiteX45" fmla="*/ 3349632 w 9517857"/>
              <a:gd name="connsiteY45" fmla="*/ 432583 h 918356"/>
              <a:gd name="connsiteX46" fmla="*/ 3479593 w 9517857"/>
              <a:gd name="connsiteY46" fmla="*/ 390437 h 918356"/>
              <a:gd name="connsiteX47" fmla="*/ 3651428 w 9517857"/>
              <a:gd name="connsiteY47" fmla="*/ 361807 h 918356"/>
              <a:gd name="connsiteX48" fmla="*/ 3750023 w 9517857"/>
              <a:gd name="connsiteY48" fmla="*/ 370678 h 918356"/>
              <a:gd name="connsiteX49" fmla="*/ 3844133 w 9517857"/>
              <a:gd name="connsiteY49" fmla="*/ 360648 h 918356"/>
              <a:gd name="connsiteX50" fmla="*/ 3933803 w 9517857"/>
              <a:gd name="connsiteY50" fmla="*/ 357315 h 918356"/>
              <a:gd name="connsiteX51" fmla="*/ 4266740 w 9517857"/>
              <a:gd name="connsiteY51" fmla="*/ 361454 h 918356"/>
              <a:gd name="connsiteX52" fmla="*/ 4430770 w 9517857"/>
              <a:gd name="connsiteY52" fmla="*/ 342643 h 918356"/>
              <a:gd name="connsiteX53" fmla="*/ 4512664 w 9517857"/>
              <a:gd name="connsiteY53" fmla="*/ 319948 h 918356"/>
              <a:gd name="connsiteX54" fmla="*/ 4616423 w 9517857"/>
              <a:gd name="connsiteY54" fmla="*/ 290914 h 918356"/>
              <a:gd name="connsiteX55" fmla="*/ 4691675 w 9517857"/>
              <a:gd name="connsiteY55" fmla="*/ 254011 h 918356"/>
              <a:gd name="connsiteX56" fmla="*/ 4689051 w 9517857"/>
              <a:gd name="connsiteY56" fmla="*/ 250968 h 918356"/>
              <a:gd name="connsiteX57" fmla="*/ 4719994 w 9517857"/>
              <a:gd name="connsiteY57" fmla="*/ 245307 h 918356"/>
              <a:gd name="connsiteX58" fmla="*/ 4752894 w 9517857"/>
              <a:gd name="connsiteY58" fmla="*/ 239875 h 918356"/>
              <a:gd name="connsiteX59" fmla="*/ 4769329 w 9517857"/>
              <a:gd name="connsiteY59" fmla="*/ 233585 h 918356"/>
              <a:gd name="connsiteX60" fmla="*/ 4775634 w 9517857"/>
              <a:gd name="connsiteY60" fmla="*/ 234063 h 918356"/>
              <a:gd name="connsiteX61" fmla="*/ 4790452 w 9517857"/>
              <a:gd name="connsiteY61" fmla="*/ 233572 h 918356"/>
              <a:gd name="connsiteX62" fmla="*/ 4789062 w 9517857"/>
              <a:gd name="connsiteY62" fmla="*/ 241924 h 918356"/>
              <a:gd name="connsiteX63" fmla="*/ 4827826 w 9517857"/>
              <a:gd name="connsiteY63" fmla="*/ 246977 h 918356"/>
              <a:gd name="connsiteX64" fmla="*/ 4892569 w 9517857"/>
              <a:gd name="connsiteY64" fmla="*/ 249933 h 918356"/>
              <a:gd name="connsiteX65" fmla="*/ 4896611 w 9517857"/>
              <a:gd name="connsiteY65" fmla="*/ 240448 h 918356"/>
              <a:gd name="connsiteX66" fmla="*/ 4917286 w 9517857"/>
              <a:gd name="connsiteY66" fmla="*/ 243659 h 918356"/>
              <a:gd name="connsiteX67" fmla="*/ 4981173 w 9517857"/>
              <a:gd name="connsiteY67" fmla="*/ 247103 h 918356"/>
              <a:gd name="connsiteX68" fmla="*/ 5060397 w 9517857"/>
              <a:gd name="connsiteY68" fmla="*/ 263688 h 918356"/>
              <a:gd name="connsiteX69" fmla="*/ 5252996 w 9517857"/>
              <a:gd name="connsiteY69" fmla="*/ 270655 h 918356"/>
              <a:gd name="connsiteX70" fmla="*/ 5358056 w 9517857"/>
              <a:gd name="connsiteY70" fmla="*/ 247248 h 918356"/>
              <a:gd name="connsiteX71" fmla="*/ 5426496 w 9517857"/>
              <a:gd name="connsiteY71" fmla="*/ 235142 h 918356"/>
              <a:gd name="connsiteX72" fmla="*/ 5497161 w 9517857"/>
              <a:gd name="connsiteY72" fmla="*/ 228808 h 918356"/>
              <a:gd name="connsiteX73" fmla="*/ 5826043 w 9517857"/>
              <a:gd name="connsiteY73" fmla="*/ 148073 h 918356"/>
              <a:gd name="connsiteX74" fmla="*/ 6013415 w 9517857"/>
              <a:gd name="connsiteY74" fmla="*/ 137316 h 918356"/>
              <a:gd name="connsiteX75" fmla="*/ 6080994 w 9517857"/>
              <a:gd name="connsiteY75" fmla="*/ 142938 h 918356"/>
              <a:gd name="connsiteX76" fmla="*/ 6194152 w 9517857"/>
              <a:gd name="connsiteY76" fmla="*/ 151772 h 918356"/>
              <a:gd name="connsiteX77" fmla="*/ 6281379 w 9517857"/>
              <a:gd name="connsiteY77" fmla="*/ 181626 h 918356"/>
              <a:gd name="connsiteX78" fmla="*/ 6374947 w 9517857"/>
              <a:gd name="connsiteY78" fmla="*/ 179799 h 918356"/>
              <a:gd name="connsiteX79" fmla="*/ 6448518 w 9517857"/>
              <a:gd name="connsiteY79" fmla="*/ 164378 h 918356"/>
              <a:gd name="connsiteX80" fmla="*/ 6544700 w 9517857"/>
              <a:gd name="connsiteY80" fmla="*/ 167161 h 918356"/>
              <a:gd name="connsiteX81" fmla="*/ 6648353 w 9517857"/>
              <a:gd name="connsiteY81" fmla="*/ 172250 h 918356"/>
              <a:gd name="connsiteX82" fmla="*/ 6736227 w 9517857"/>
              <a:gd name="connsiteY82" fmla="*/ 173216 h 918356"/>
              <a:gd name="connsiteX83" fmla="*/ 6977218 w 9517857"/>
              <a:gd name="connsiteY83" fmla="*/ 184289 h 918356"/>
              <a:gd name="connsiteX84" fmla="*/ 7065221 w 9517857"/>
              <a:gd name="connsiteY84" fmla="*/ 227531 h 918356"/>
              <a:gd name="connsiteX85" fmla="*/ 7366876 w 9517857"/>
              <a:gd name="connsiteY85" fmla="*/ 248468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5 w 9517857"/>
              <a:gd name="connsiteY90" fmla="*/ 20035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410677 w 9517857"/>
              <a:gd name="connsiteY93" fmla="*/ 172167 h 918356"/>
              <a:gd name="connsiteX94" fmla="*/ 8617841 w 9517857"/>
              <a:gd name="connsiteY94" fmla="*/ 155167 h 918356"/>
              <a:gd name="connsiteX95" fmla="*/ 8715976 w 9517857"/>
              <a:gd name="connsiteY95" fmla="*/ 178374 h 918356"/>
              <a:gd name="connsiteX96" fmla="*/ 8778827 w 9517857"/>
              <a:gd name="connsiteY96" fmla="*/ 172936 h 918356"/>
              <a:gd name="connsiteX97" fmla="*/ 8840778 w 9517857"/>
              <a:gd name="connsiteY97" fmla="*/ 143149 h 918356"/>
              <a:gd name="connsiteX98" fmla="*/ 9010380 w 9517857"/>
              <a:gd name="connsiteY98" fmla="*/ 91891 h 918356"/>
              <a:gd name="connsiteX99" fmla="*/ 9110856 w 9517857"/>
              <a:gd name="connsiteY99" fmla="*/ 70997 h 918356"/>
              <a:gd name="connsiteX100" fmla="*/ 9268817 w 9517857"/>
              <a:gd name="connsiteY100" fmla="*/ 53082 h 918356"/>
              <a:gd name="connsiteX101" fmla="*/ 9316667 w 9517857"/>
              <a:gd name="connsiteY101" fmla="*/ 45047 h 918356"/>
              <a:gd name="connsiteX102" fmla="*/ 9428209 w 9517857"/>
              <a:gd name="connsiteY102" fmla="*/ 29923 h 918356"/>
              <a:gd name="connsiteX103" fmla="*/ 9517856 w 9517857"/>
              <a:gd name="connsiteY103" fmla="*/ 0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727985 w 9517857"/>
              <a:gd name="connsiteY17" fmla="*/ 719826 h 918356"/>
              <a:gd name="connsiteX18" fmla="*/ 778982 w 9517857"/>
              <a:gd name="connsiteY18" fmla="*/ 710142 h 918356"/>
              <a:gd name="connsiteX19" fmla="*/ 849944 w 9517857"/>
              <a:gd name="connsiteY19" fmla="*/ 717987 h 918356"/>
              <a:gd name="connsiteX20" fmla="*/ 901402 w 9517857"/>
              <a:gd name="connsiteY20" fmla="*/ 729045 h 918356"/>
              <a:gd name="connsiteX21" fmla="*/ 930946 w 9517857"/>
              <a:gd name="connsiteY21" fmla="*/ 734046 h 918356"/>
              <a:gd name="connsiteX22" fmla="*/ 986250 w 9517857"/>
              <a:gd name="connsiteY22" fmla="*/ 713530 h 918356"/>
              <a:gd name="connsiteX23" fmla="*/ 1013752 w 9517857"/>
              <a:gd name="connsiteY23" fmla="*/ 713361 h 918356"/>
              <a:gd name="connsiteX24" fmla="*/ 1023734 w 9517857"/>
              <a:gd name="connsiteY24" fmla="*/ 718571 h 918356"/>
              <a:gd name="connsiteX25" fmla="*/ 1063207 w 9517857"/>
              <a:gd name="connsiteY25" fmla="*/ 715651 h 918356"/>
              <a:gd name="connsiteX26" fmla="*/ 1081980 w 9517857"/>
              <a:gd name="connsiteY26" fmla="*/ 738455 h 918356"/>
              <a:gd name="connsiteX27" fmla="*/ 1218120 w 9517857"/>
              <a:gd name="connsiteY27" fmla="*/ 713280 h 918356"/>
              <a:gd name="connsiteX28" fmla="*/ 1397459 w 9517857"/>
              <a:gd name="connsiteY28" fmla="*/ 691190 h 918356"/>
              <a:gd name="connsiteX29" fmla="*/ 1580688 w 9517857"/>
              <a:gd name="connsiteY29" fmla="*/ 693697 h 918356"/>
              <a:gd name="connsiteX30" fmla="*/ 1772334 w 9517857"/>
              <a:gd name="connsiteY30" fmla="*/ 710640 h 918356"/>
              <a:gd name="connsiteX31" fmla="*/ 2002561 w 9517857"/>
              <a:gd name="connsiteY31" fmla="*/ 659917 h 918356"/>
              <a:gd name="connsiteX32" fmla="*/ 2135144 w 9517857"/>
              <a:gd name="connsiteY32" fmla="*/ 636501 h 918356"/>
              <a:gd name="connsiteX33" fmla="*/ 2440292 w 9517857"/>
              <a:gd name="connsiteY33" fmla="*/ 593862 h 918356"/>
              <a:gd name="connsiteX34" fmla="*/ 2547829 w 9517857"/>
              <a:gd name="connsiteY34" fmla="*/ 566150 h 918356"/>
              <a:gd name="connsiteX35" fmla="*/ 2658055 w 9517857"/>
              <a:gd name="connsiteY35" fmla="*/ 578727 h 918356"/>
              <a:gd name="connsiteX36" fmla="*/ 2693698 w 9517857"/>
              <a:gd name="connsiteY36" fmla="*/ 560029 h 918356"/>
              <a:gd name="connsiteX37" fmla="*/ 2699673 w 9517857"/>
              <a:gd name="connsiteY37" fmla="*/ 556400 h 918356"/>
              <a:gd name="connsiteX38" fmla="*/ 2727306 w 9517857"/>
              <a:gd name="connsiteY38" fmla="*/ 550698 h 918356"/>
              <a:gd name="connsiteX39" fmla="*/ 2730451 w 9517857"/>
              <a:gd name="connsiteY39" fmla="*/ 538058 h 918356"/>
              <a:gd name="connsiteX40" fmla="*/ 2768713 w 9517857"/>
              <a:gd name="connsiteY40" fmla="*/ 521575 h 918356"/>
              <a:gd name="connsiteX41" fmla="*/ 2820868 w 9517857"/>
              <a:gd name="connsiteY41" fmla="*/ 514160 h 918356"/>
              <a:gd name="connsiteX42" fmla="*/ 3073635 w 9517857"/>
              <a:gd name="connsiteY42" fmla="*/ 491294 h 918356"/>
              <a:gd name="connsiteX43" fmla="*/ 3222071 w 9517857"/>
              <a:gd name="connsiteY43" fmla="*/ 470559 h 918356"/>
              <a:gd name="connsiteX44" fmla="*/ 3274069 w 9517857"/>
              <a:gd name="connsiteY44" fmla="*/ 451605 h 918356"/>
              <a:gd name="connsiteX45" fmla="*/ 3349632 w 9517857"/>
              <a:gd name="connsiteY45" fmla="*/ 432583 h 918356"/>
              <a:gd name="connsiteX46" fmla="*/ 3479593 w 9517857"/>
              <a:gd name="connsiteY46" fmla="*/ 390437 h 918356"/>
              <a:gd name="connsiteX47" fmla="*/ 3651428 w 9517857"/>
              <a:gd name="connsiteY47" fmla="*/ 361807 h 918356"/>
              <a:gd name="connsiteX48" fmla="*/ 3750023 w 9517857"/>
              <a:gd name="connsiteY48" fmla="*/ 370678 h 918356"/>
              <a:gd name="connsiteX49" fmla="*/ 3844133 w 9517857"/>
              <a:gd name="connsiteY49" fmla="*/ 360648 h 918356"/>
              <a:gd name="connsiteX50" fmla="*/ 3933803 w 9517857"/>
              <a:gd name="connsiteY50" fmla="*/ 357315 h 918356"/>
              <a:gd name="connsiteX51" fmla="*/ 4266740 w 9517857"/>
              <a:gd name="connsiteY51" fmla="*/ 361454 h 918356"/>
              <a:gd name="connsiteX52" fmla="*/ 4430770 w 9517857"/>
              <a:gd name="connsiteY52" fmla="*/ 342643 h 918356"/>
              <a:gd name="connsiteX53" fmla="*/ 4512664 w 9517857"/>
              <a:gd name="connsiteY53" fmla="*/ 319948 h 918356"/>
              <a:gd name="connsiteX54" fmla="*/ 4616423 w 9517857"/>
              <a:gd name="connsiteY54" fmla="*/ 290914 h 918356"/>
              <a:gd name="connsiteX55" fmla="*/ 4691675 w 9517857"/>
              <a:gd name="connsiteY55" fmla="*/ 254011 h 918356"/>
              <a:gd name="connsiteX56" fmla="*/ 4689051 w 9517857"/>
              <a:gd name="connsiteY56" fmla="*/ 250968 h 918356"/>
              <a:gd name="connsiteX57" fmla="*/ 4719994 w 9517857"/>
              <a:gd name="connsiteY57" fmla="*/ 245307 h 918356"/>
              <a:gd name="connsiteX58" fmla="*/ 4752894 w 9517857"/>
              <a:gd name="connsiteY58" fmla="*/ 239875 h 918356"/>
              <a:gd name="connsiteX59" fmla="*/ 4769329 w 9517857"/>
              <a:gd name="connsiteY59" fmla="*/ 233585 h 918356"/>
              <a:gd name="connsiteX60" fmla="*/ 4775634 w 9517857"/>
              <a:gd name="connsiteY60" fmla="*/ 234063 h 918356"/>
              <a:gd name="connsiteX61" fmla="*/ 4790452 w 9517857"/>
              <a:gd name="connsiteY61" fmla="*/ 233572 h 918356"/>
              <a:gd name="connsiteX62" fmla="*/ 4789062 w 9517857"/>
              <a:gd name="connsiteY62" fmla="*/ 241924 h 918356"/>
              <a:gd name="connsiteX63" fmla="*/ 4827826 w 9517857"/>
              <a:gd name="connsiteY63" fmla="*/ 246977 h 918356"/>
              <a:gd name="connsiteX64" fmla="*/ 4892569 w 9517857"/>
              <a:gd name="connsiteY64" fmla="*/ 249933 h 918356"/>
              <a:gd name="connsiteX65" fmla="*/ 4896611 w 9517857"/>
              <a:gd name="connsiteY65" fmla="*/ 240448 h 918356"/>
              <a:gd name="connsiteX66" fmla="*/ 4917286 w 9517857"/>
              <a:gd name="connsiteY66" fmla="*/ 243659 h 918356"/>
              <a:gd name="connsiteX67" fmla="*/ 4981173 w 9517857"/>
              <a:gd name="connsiteY67" fmla="*/ 247103 h 918356"/>
              <a:gd name="connsiteX68" fmla="*/ 5060397 w 9517857"/>
              <a:gd name="connsiteY68" fmla="*/ 263688 h 918356"/>
              <a:gd name="connsiteX69" fmla="*/ 5252996 w 9517857"/>
              <a:gd name="connsiteY69" fmla="*/ 270655 h 918356"/>
              <a:gd name="connsiteX70" fmla="*/ 5358056 w 9517857"/>
              <a:gd name="connsiteY70" fmla="*/ 247248 h 918356"/>
              <a:gd name="connsiteX71" fmla="*/ 5426496 w 9517857"/>
              <a:gd name="connsiteY71" fmla="*/ 235142 h 918356"/>
              <a:gd name="connsiteX72" fmla="*/ 5497161 w 9517857"/>
              <a:gd name="connsiteY72" fmla="*/ 228808 h 918356"/>
              <a:gd name="connsiteX73" fmla="*/ 5826043 w 9517857"/>
              <a:gd name="connsiteY73" fmla="*/ 148073 h 918356"/>
              <a:gd name="connsiteX74" fmla="*/ 6013415 w 9517857"/>
              <a:gd name="connsiteY74" fmla="*/ 137316 h 918356"/>
              <a:gd name="connsiteX75" fmla="*/ 6080994 w 9517857"/>
              <a:gd name="connsiteY75" fmla="*/ 142938 h 918356"/>
              <a:gd name="connsiteX76" fmla="*/ 6194152 w 9517857"/>
              <a:gd name="connsiteY76" fmla="*/ 151772 h 918356"/>
              <a:gd name="connsiteX77" fmla="*/ 6281379 w 9517857"/>
              <a:gd name="connsiteY77" fmla="*/ 181626 h 918356"/>
              <a:gd name="connsiteX78" fmla="*/ 6374947 w 9517857"/>
              <a:gd name="connsiteY78" fmla="*/ 179799 h 918356"/>
              <a:gd name="connsiteX79" fmla="*/ 6448518 w 9517857"/>
              <a:gd name="connsiteY79" fmla="*/ 164378 h 918356"/>
              <a:gd name="connsiteX80" fmla="*/ 6544700 w 9517857"/>
              <a:gd name="connsiteY80" fmla="*/ 167161 h 918356"/>
              <a:gd name="connsiteX81" fmla="*/ 6648353 w 9517857"/>
              <a:gd name="connsiteY81" fmla="*/ 172250 h 918356"/>
              <a:gd name="connsiteX82" fmla="*/ 6736227 w 9517857"/>
              <a:gd name="connsiteY82" fmla="*/ 173216 h 918356"/>
              <a:gd name="connsiteX83" fmla="*/ 6977218 w 9517857"/>
              <a:gd name="connsiteY83" fmla="*/ 184289 h 918356"/>
              <a:gd name="connsiteX84" fmla="*/ 7065221 w 9517857"/>
              <a:gd name="connsiteY84" fmla="*/ 227531 h 918356"/>
              <a:gd name="connsiteX85" fmla="*/ 7358195 w 9517857"/>
              <a:gd name="connsiteY85" fmla="*/ 251740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5 w 9517857"/>
              <a:gd name="connsiteY90" fmla="*/ 20035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410677 w 9517857"/>
              <a:gd name="connsiteY93" fmla="*/ 172167 h 918356"/>
              <a:gd name="connsiteX94" fmla="*/ 8617841 w 9517857"/>
              <a:gd name="connsiteY94" fmla="*/ 155167 h 918356"/>
              <a:gd name="connsiteX95" fmla="*/ 8715976 w 9517857"/>
              <a:gd name="connsiteY95" fmla="*/ 178374 h 918356"/>
              <a:gd name="connsiteX96" fmla="*/ 8778827 w 9517857"/>
              <a:gd name="connsiteY96" fmla="*/ 172936 h 918356"/>
              <a:gd name="connsiteX97" fmla="*/ 8840778 w 9517857"/>
              <a:gd name="connsiteY97" fmla="*/ 143149 h 918356"/>
              <a:gd name="connsiteX98" fmla="*/ 9010380 w 9517857"/>
              <a:gd name="connsiteY98" fmla="*/ 91891 h 918356"/>
              <a:gd name="connsiteX99" fmla="*/ 9110856 w 9517857"/>
              <a:gd name="connsiteY99" fmla="*/ 70997 h 918356"/>
              <a:gd name="connsiteX100" fmla="*/ 9268817 w 9517857"/>
              <a:gd name="connsiteY100" fmla="*/ 53082 h 918356"/>
              <a:gd name="connsiteX101" fmla="*/ 9316667 w 9517857"/>
              <a:gd name="connsiteY101" fmla="*/ 45047 h 918356"/>
              <a:gd name="connsiteX102" fmla="*/ 9428209 w 9517857"/>
              <a:gd name="connsiteY102" fmla="*/ 29923 h 918356"/>
              <a:gd name="connsiteX103" fmla="*/ 9517856 w 9517857"/>
              <a:gd name="connsiteY103" fmla="*/ 0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727985 w 9517857"/>
              <a:gd name="connsiteY17" fmla="*/ 719826 h 918356"/>
              <a:gd name="connsiteX18" fmla="*/ 778982 w 9517857"/>
              <a:gd name="connsiteY18" fmla="*/ 710142 h 918356"/>
              <a:gd name="connsiteX19" fmla="*/ 849944 w 9517857"/>
              <a:gd name="connsiteY19" fmla="*/ 717987 h 918356"/>
              <a:gd name="connsiteX20" fmla="*/ 901402 w 9517857"/>
              <a:gd name="connsiteY20" fmla="*/ 729045 h 918356"/>
              <a:gd name="connsiteX21" fmla="*/ 930946 w 9517857"/>
              <a:gd name="connsiteY21" fmla="*/ 734046 h 918356"/>
              <a:gd name="connsiteX22" fmla="*/ 986250 w 9517857"/>
              <a:gd name="connsiteY22" fmla="*/ 713530 h 918356"/>
              <a:gd name="connsiteX23" fmla="*/ 1013752 w 9517857"/>
              <a:gd name="connsiteY23" fmla="*/ 713361 h 918356"/>
              <a:gd name="connsiteX24" fmla="*/ 1023734 w 9517857"/>
              <a:gd name="connsiteY24" fmla="*/ 718571 h 918356"/>
              <a:gd name="connsiteX25" fmla="*/ 1063207 w 9517857"/>
              <a:gd name="connsiteY25" fmla="*/ 715651 h 918356"/>
              <a:gd name="connsiteX26" fmla="*/ 1081980 w 9517857"/>
              <a:gd name="connsiteY26" fmla="*/ 738455 h 918356"/>
              <a:gd name="connsiteX27" fmla="*/ 1218120 w 9517857"/>
              <a:gd name="connsiteY27" fmla="*/ 713280 h 918356"/>
              <a:gd name="connsiteX28" fmla="*/ 1397459 w 9517857"/>
              <a:gd name="connsiteY28" fmla="*/ 691190 h 918356"/>
              <a:gd name="connsiteX29" fmla="*/ 1580688 w 9517857"/>
              <a:gd name="connsiteY29" fmla="*/ 693697 h 918356"/>
              <a:gd name="connsiteX30" fmla="*/ 1772334 w 9517857"/>
              <a:gd name="connsiteY30" fmla="*/ 710640 h 918356"/>
              <a:gd name="connsiteX31" fmla="*/ 2002561 w 9517857"/>
              <a:gd name="connsiteY31" fmla="*/ 659917 h 918356"/>
              <a:gd name="connsiteX32" fmla="*/ 2135144 w 9517857"/>
              <a:gd name="connsiteY32" fmla="*/ 636501 h 918356"/>
              <a:gd name="connsiteX33" fmla="*/ 2440292 w 9517857"/>
              <a:gd name="connsiteY33" fmla="*/ 593862 h 918356"/>
              <a:gd name="connsiteX34" fmla="*/ 2547829 w 9517857"/>
              <a:gd name="connsiteY34" fmla="*/ 566150 h 918356"/>
              <a:gd name="connsiteX35" fmla="*/ 2658055 w 9517857"/>
              <a:gd name="connsiteY35" fmla="*/ 578727 h 918356"/>
              <a:gd name="connsiteX36" fmla="*/ 2693698 w 9517857"/>
              <a:gd name="connsiteY36" fmla="*/ 560029 h 918356"/>
              <a:gd name="connsiteX37" fmla="*/ 2699673 w 9517857"/>
              <a:gd name="connsiteY37" fmla="*/ 556400 h 918356"/>
              <a:gd name="connsiteX38" fmla="*/ 2727306 w 9517857"/>
              <a:gd name="connsiteY38" fmla="*/ 550698 h 918356"/>
              <a:gd name="connsiteX39" fmla="*/ 2730451 w 9517857"/>
              <a:gd name="connsiteY39" fmla="*/ 538058 h 918356"/>
              <a:gd name="connsiteX40" fmla="*/ 2768713 w 9517857"/>
              <a:gd name="connsiteY40" fmla="*/ 521575 h 918356"/>
              <a:gd name="connsiteX41" fmla="*/ 2820868 w 9517857"/>
              <a:gd name="connsiteY41" fmla="*/ 514160 h 918356"/>
              <a:gd name="connsiteX42" fmla="*/ 3073635 w 9517857"/>
              <a:gd name="connsiteY42" fmla="*/ 491294 h 918356"/>
              <a:gd name="connsiteX43" fmla="*/ 3222071 w 9517857"/>
              <a:gd name="connsiteY43" fmla="*/ 470559 h 918356"/>
              <a:gd name="connsiteX44" fmla="*/ 3274069 w 9517857"/>
              <a:gd name="connsiteY44" fmla="*/ 451605 h 918356"/>
              <a:gd name="connsiteX45" fmla="*/ 3349632 w 9517857"/>
              <a:gd name="connsiteY45" fmla="*/ 432583 h 918356"/>
              <a:gd name="connsiteX46" fmla="*/ 3479593 w 9517857"/>
              <a:gd name="connsiteY46" fmla="*/ 390437 h 918356"/>
              <a:gd name="connsiteX47" fmla="*/ 3651428 w 9517857"/>
              <a:gd name="connsiteY47" fmla="*/ 361807 h 918356"/>
              <a:gd name="connsiteX48" fmla="*/ 3750023 w 9517857"/>
              <a:gd name="connsiteY48" fmla="*/ 370678 h 918356"/>
              <a:gd name="connsiteX49" fmla="*/ 3844133 w 9517857"/>
              <a:gd name="connsiteY49" fmla="*/ 360648 h 918356"/>
              <a:gd name="connsiteX50" fmla="*/ 3933803 w 9517857"/>
              <a:gd name="connsiteY50" fmla="*/ 357315 h 918356"/>
              <a:gd name="connsiteX51" fmla="*/ 4266740 w 9517857"/>
              <a:gd name="connsiteY51" fmla="*/ 361454 h 918356"/>
              <a:gd name="connsiteX52" fmla="*/ 4430770 w 9517857"/>
              <a:gd name="connsiteY52" fmla="*/ 342643 h 918356"/>
              <a:gd name="connsiteX53" fmla="*/ 4512664 w 9517857"/>
              <a:gd name="connsiteY53" fmla="*/ 319948 h 918356"/>
              <a:gd name="connsiteX54" fmla="*/ 4616423 w 9517857"/>
              <a:gd name="connsiteY54" fmla="*/ 290914 h 918356"/>
              <a:gd name="connsiteX55" fmla="*/ 4691675 w 9517857"/>
              <a:gd name="connsiteY55" fmla="*/ 254011 h 918356"/>
              <a:gd name="connsiteX56" fmla="*/ 4689051 w 9517857"/>
              <a:gd name="connsiteY56" fmla="*/ 250968 h 918356"/>
              <a:gd name="connsiteX57" fmla="*/ 4719994 w 9517857"/>
              <a:gd name="connsiteY57" fmla="*/ 245307 h 918356"/>
              <a:gd name="connsiteX58" fmla="*/ 4752894 w 9517857"/>
              <a:gd name="connsiteY58" fmla="*/ 239875 h 918356"/>
              <a:gd name="connsiteX59" fmla="*/ 4769329 w 9517857"/>
              <a:gd name="connsiteY59" fmla="*/ 233585 h 918356"/>
              <a:gd name="connsiteX60" fmla="*/ 4775634 w 9517857"/>
              <a:gd name="connsiteY60" fmla="*/ 234063 h 918356"/>
              <a:gd name="connsiteX61" fmla="*/ 4790452 w 9517857"/>
              <a:gd name="connsiteY61" fmla="*/ 233572 h 918356"/>
              <a:gd name="connsiteX62" fmla="*/ 4789062 w 9517857"/>
              <a:gd name="connsiteY62" fmla="*/ 241924 h 918356"/>
              <a:gd name="connsiteX63" fmla="*/ 4827826 w 9517857"/>
              <a:gd name="connsiteY63" fmla="*/ 246977 h 918356"/>
              <a:gd name="connsiteX64" fmla="*/ 4892569 w 9517857"/>
              <a:gd name="connsiteY64" fmla="*/ 249933 h 918356"/>
              <a:gd name="connsiteX65" fmla="*/ 4896611 w 9517857"/>
              <a:gd name="connsiteY65" fmla="*/ 240448 h 918356"/>
              <a:gd name="connsiteX66" fmla="*/ 4917286 w 9517857"/>
              <a:gd name="connsiteY66" fmla="*/ 243659 h 918356"/>
              <a:gd name="connsiteX67" fmla="*/ 4981173 w 9517857"/>
              <a:gd name="connsiteY67" fmla="*/ 247103 h 918356"/>
              <a:gd name="connsiteX68" fmla="*/ 5060397 w 9517857"/>
              <a:gd name="connsiteY68" fmla="*/ 263688 h 918356"/>
              <a:gd name="connsiteX69" fmla="*/ 5252996 w 9517857"/>
              <a:gd name="connsiteY69" fmla="*/ 270655 h 918356"/>
              <a:gd name="connsiteX70" fmla="*/ 5358056 w 9517857"/>
              <a:gd name="connsiteY70" fmla="*/ 247248 h 918356"/>
              <a:gd name="connsiteX71" fmla="*/ 5426496 w 9517857"/>
              <a:gd name="connsiteY71" fmla="*/ 235142 h 918356"/>
              <a:gd name="connsiteX72" fmla="*/ 5497161 w 9517857"/>
              <a:gd name="connsiteY72" fmla="*/ 228808 h 918356"/>
              <a:gd name="connsiteX73" fmla="*/ 5826043 w 9517857"/>
              <a:gd name="connsiteY73" fmla="*/ 148073 h 918356"/>
              <a:gd name="connsiteX74" fmla="*/ 6013415 w 9517857"/>
              <a:gd name="connsiteY74" fmla="*/ 137316 h 918356"/>
              <a:gd name="connsiteX75" fmla="*/ 6080994 w 9517857"/>
              <a:gd name="connsiteY75" fmla="*/ 142938 h 918356"/>
              <a:gd name="connsiteX76" fmla="*/ 6194152 w 9517857"/>
              <a:gd name="connsiteY76" fmla="*/ 151772 h 918356"/>
              <a:gd name="connsiteX77" fmla="*/ 6281379 w 9517857"/>
              <a:gd name="connsiteY77" fmla="*/ 181626 h 918356"/>
              <a:gd name="connsiteX78" fmla="*/ 6374947 w 9517857"/>
              <a:gd name="connsiteY78" fmla="*/ 179799 h 918356"/>
              <a:gd name="connsiteX79" fmla="*/ 6448518 w 9517857"/>
              <a:gd name="connsiteY79" fmla="*/ 164378 h 918356"/>
              <a:gd name="connsiteX80" fmla="*/ 6544700 w 9517857"/>
              <a:gd name="connsiteY80" fmla="*/ 167161 h 918356"/>
              <a:gd name="connsiteX81" fmla="*/ 6648353 w 9517857"/>
              <a:gd name="connsiteY81" fmla="*/ 172250 h 918356"/>
              <a:gd name="connsiteX82" fmla="*/ 6736227 w 9517857"/>
              <a:gd name="connsiteY82" fmla="*/ 173216 h 918356"/>
              <a:gd name="connsiteX83" fmla="*/ 6977218 w 9517857"/>
              <a:gd name="connsiteY83" fmla="*/ 184289 h 918356"/>
              <a:gd name="connsiteX84" fmla="*/ 7065221 w 9517857"/>
              <a:gd name="connsiteY84" fmla="*/ 227531 h 918356"/>
              <a:gd name="connsiteX85" fmla="*/ 7358195 w 9517857"/>
              <a:gd name="connsiteY85" fmla="*/ 251740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5 w 9517857"/>
              <a:gd name="connsiteY90" fmla="*/ 20035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410677 w 9517857"/>
              <a:gd name="connsiteY93" fmla="*/ 172167 h 918356"/>
              <a:gd name="connsiteX94" fmla="*/ 8617841 w 9517857"/>
              <a:gd name="connsiteY94" fmla="*/ 155167 h 918356"/>
              <a:gd name="connsiteX95" fmla="*/ 8715976 w 9517857"/>
              <a:gd name="connsiteY95" fmla="*/ 178374 h 918356"/>
              <a:gd name="connsiteX96" fmla="*/ 8778827 w 9517857"/>
              <a:gd name="connsiteY96" fmla="*/ 172936 h 918356"/>
              <a:gd name="connsiteX97" fmla="*/ 8840778 w 9517857"/>
              <a:gd name="connsiteY97" fmla="*/ 143149 h 918356"/>
              <a:gd name="connsiteX98" fmla="*/ 9010380 w 9517857"/>
              <a:gd name="connsiteY98" fmla="*/ 91891 h 918356"/>
              <a:gd name="connsiteX99" fmla="*/ 9110856 w 9517857"/>
              <a:gd name="connsiteY99" fmla="*/ 70997 h 918356"/>
              <a:gd name="connsiteX100" fmla="*/ 9268817 w 9517857"/>
              <a:gd name="connsiteY100" fmla="*/ 53082 h 918356"/>
              <a:gd name="connsiteX101" fmla="*/ 9316667 w 9517857"/>
              <a:gd name="connsiteY101" fmla="*/ 45047 h 918356"/>
              <a:gd name="connsiteX102" fmla="*/ 9428209 w 9517857"/>
              <a:gd name="connsiteY102" fmla="*/ 29923 h 918356"/>
              <a:gd name="connsiteX103" fmla="*/ 9517856 w 9517857"/>
              <a:gd name="connsiteY103" fmla="*/ 0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727985 w 9517857"/>
              <a:gd name="connsiteY17" fmla="*/ 719826 h 918356"/>
              <a:gd name="connsiteX18" fmla="*/ 778982 w 9517857"/>
              <a:gd name="connsiteY18" fmla="*/ 710142 h 918356"/>
              <a:gd name="connsiteX19" fmla="*/ 849944 w 9517857"/>
              <a:gd name="connsiteY19" fmla="*/ 717987 h 918356"/>
              <a:gd name="connsiteX20" fmla="*/ 901402 w 9517857"/>
              <a:gd name="connsiteY20" fmla="*/ 729045 h 918356"/>
              <a:gd name="connsiteX21" fmla="*/ 930946 w 9517857"/>
              <a:gd name="connsiteY21" fmla="*/ 734046 h 918356"/>
              <a:gd name="connsiteX22" fmla="*/ 986250 w 9517857"/>
              <a:gd name="connsiteY22" fmla="*/ 713530 h 918356"/>
              <a:gd name="connsiteX23" fmla="*/ 1013752 w 9517857"/>
              <a:gd name="connsiteY23" fmla="*/ 713361 h 918356"/>
              <a:gd name="connsiteX24" fmla="*/ 1023734 w 9517857"/>
              <a:gd name="connsiteY24" fmla="*/ 718571 h 918356"/>
              <a:gd name="connsiteX25" fmla="*/ 1063207 w 9517857"/>
              <a:gd name="connsiteY25" fmla="*/ 715651 h 918356"/>
              <a:gd name="connsiteX26" fmla="*/ 1081980 w 9517857"/>
              <a:gd name="connsiteY26" fmla="*/ 738455 h 918356"/>
              <a:gd name="connsiteX27" fmla="*/ 1218120 w 9517857"/>
              <a:gd name="connsiteY27" fmla="*/ 713280 h 918356"/>
              <a:gd name="connsiteX28" fmla="*/ 1397459 w 9517857"/>
              <a:gd name="connsiteY28" fmla="*/ 691190 h 918356"/>
              <a:gd name="connsiteX29" fmla="*/ 1580688 w 9517857"/>
              <a:gd name="connsiteY29" fmla="*/ 693697 h 918356"/>
              <a:gd name="connsiteX30" fmla="*/ 1772334 w 9517857"/>
              <a:gd name="connsiteY30" fmla="*/ 710640 h 918356"/>
              <a:gd name="connsiteX31" fmla="*/ 2002561 w 9517857"/>
              <a:gd name="connsiteY31" fmla="*/ 659917 h 918356"/>
              <a:gd name="connsiteX32" fmla="*/ 2135144 w 9517857"/>
              <a:gd name="connsiteY32" fmla="*/ 636501 h 918356"/>
              <a:gd name="connsiteX33" fmla="*/ 2440292 w 9517857"/>
              <a:gd name="connsiteY33" fmla="*/ 593862 h 918356"/>
              <a:gd name="connsiteX34" fmla="*/ 2547829 w 9517857"/>
              <a:gd name="connsiteY34" fmla="*/ 566150 h 918356"/>
              <a:gd name="connsiteX35" fmla="*/ 2658055 w 9517857"/>
              <a:gd name="connsiteY35" fmla="*/ 578727 h 918356"/>
              <a:gd name="connsiteX36" fmla="*/ 2693698 w 9517857"/>
              <a:gd name="connsiteY36" fmla="*/ 560029 h 918356"/>
              <a:gd name="connsiteX37" fmla="*/ 2699673 w 9517857"/>
              <a:gd name="connsiteY37" fmla="*/ 556400 h 918356"/>
              <a:gd name="connsiteX38" fmla="*/ 2727306 w 9517857"/>
              <a:gd name="connsiteY38" fmla="*/ 550698 h 918356"/>
              <a:gd name="connsiteX39" fmla="*/ 2730451 w 9517857"/>
              <a:gd name="connsiteY39" fmla="*/ 538058 h 918356"/>
              <a:gd name="connsiteX40" fmla="*/ 2768713 w 9517857"/>
              <a:gd name="connsiteY40" fmla="*/ 521575 h 918356"/>
              <a:gd name="connsiteX41" fmla="*/ 2820868 w 9517857"/>
              <a:gd name="connsiteY41" fmla="*/ 514160 h 918356"/>
              <a:gd name="connsiteX42" fmla="*/ 3073635 w 9517857"/>
              <a:gd name="connsiteY42" fmla="*/ 491294 h 918356"/>
              <a:gd name="connsiteX43" fmla="*/ 3222071 w 9517857"/>
              <a:gd name="connsiteY43" fmla="*/ 470559 h 918356"/>
              <a:gd name="connsiteX44" fmla="*/ 3274069 w 9517857"/>
              <a:gd name="connsiteY44" fmla="*/ 451605 h 918356"/>
              <a:gd name="connsiteX45" fmla="*/ 3349632 w 9517857"/>
              <a:gd name="connsiteY45" fmla="*/ 432583 h 918356"/>
              <a:gd name="connsiteX46" fmla="*/ 3479593 w 9517857"/>
              <a:gd name="connsiteY46" fmla="*/ 390437 h 918356"/>
              <a:gd name="connsiteX47" fmla="*/ 3651428 w 9517857"/>
              <a:gd name="connsiteY47" fmla="*/ 361807 h 918356"/>
              <a:gd name="connsiteX48" fmla="*/ 3750023 w 9517857"/>
              <a:gd name="connsiteY48" fmla="*/ 370678 h 918356"/>
              <a:gd name="connsiteX49" fmla="*/ 3844133 w 9517857"/>
              <a:gd name="connsiteY49" fmla="*/ 360648 h 918356"/>
              <a:gd name="connsiteX50" fmla="*/ 3933803 w 9517857"/>
              <a:gd name="connsiteY50" fmla="*/ 357315 h 918356"/>
              <a:gd name="connsiteX51" fmla="*/ 4266740 w 9517857"/>
              <a:gd name="connsiteY51" fmla="*/ 361454 h 918356"/>
              <a:gd name="connsiteX52" fmla="*/ 4430770 w 9517857"/>
              <a:gd name="connsiteY52" fmla="*/ 342643 h 918356"/>
              <a:gd name="connsiteX53" fmla="*/ 4512664 w 9517857"/>
              <a:gd name="connsiteY53" fmla="*/ 319948 h 918356"/>
              <a:gd name="connsiteX54" fmla="*/ 4616423 w 9517857"/>
              <a:gd name="connsiteY54" fmla="*/ 290914 h 918356"/>
              <a:gd name="connsiteX55" fmla="*/ 4691675 w 9517857"/>
              <a:gd name="connsiteY55" fmla="*/ 254011 h 918356"/>
              <a:gd name="connsiteX56" fmla="*/ 4689051 w 9517857"/>
              <a:gd name="connsiteY56" fmla="*/ 250968 h 918356"/>
              <a:gd name="connsiteX57" fmla="*/ 4719994 w 9517857"/>
              <a:gd name="connsiteY57" fmla="*/ 245307 h 918356"/>
              <a:gd name="connsiteX58" fmla="*/ 4752894 w 9517857"/>
              <a:gd name="connsiteY58" fmla="*/ 239875 h 918356"/>
              <a:gd name="connsiteX59" fmla="*/ 4769329 w 9517857"/>
              <a:gd name="connsiteY59" fmla="*/ 233585 h 918356"/>
              <a:gd name="connsiteX60" fmla="*/ 4775634 w 9517857"/>
              <a:gd name="connsiteY60" fmla="*/ 234063 h 918356"/>
              <a:gd name="connsiteX61" fmla="*/ 4790452 w 9517857"/>
              <a:gd name="connsiteY61" fmla="*/ 233572 h 918356"/>
              <a:gd name="connsiteX62" fmla="*/ 4789062 w 9517857"/>
              <a:gd name="connsiteY62" fmla="*/ 241924 h 918356"/>
              <a:gd name="connsiteX63" fmla="*/ 4827826 w 9517857"/>
              <a:gd name="connsiteY63" fmla="*/ 246977 h 918356"/>
              <a:gd name="connsiteX64" fmla="*/ 4892569 w 9517857"/>
              <a:gd name="connsiteY64" fmla="*/ 249933 h 918356"/>
              <a:gd name="connsiteX65" fmla="*/ 4896611 w 9517857"/>
              <a:gd name="connsiteY65" fmla="*/ 240448 h 918356"/>
              <a:gd name="connsiteX66" fmla="*/ 4917286 w 9517857"/>
              <a:gd name="connsiteY66" fmla="*/ 243659 h 918356"/>
              <a:gd name="connsiteX67" fmla="*/ 4981173 w 9517857"/>
              <a:gd name="connsiteY67" fmla="*/ 247103 h 918356"/>
              <a:gd name="connsiteX68" fmla="*/ 5060397 w 9517857"/>
              <a:gd name="connsiteY68" fmla="*/ 263688 h 918356"/>
              <a:gd name="connsiteX69" fmla="*/ 5252996 w 9517857"/>
              <a:gd name="connsiteY69" fmla="*/ 270655 h 918356"/>
              <a:gd name="connsiteX70" fmla="*/ 5358056 w 9517857"/>
              <a:gd name="connsiteY70" fmla="*/ 247248 h 918356"/>
              <a:gd name="connsiteX71" fmla="*/ 5426496 w 9517857"/>
              <a:gd name="connsiteY71" fmla="*/ 235142 h 918356"/>
              <a:gd name="connsiteX72" fmla="*/ 5497161 w 9517857"/>
              <a:gd name="connsiteY72" fmla="*/ 228808 h 918356"/>
              <a:gd name="connsiteX73" fmla="*/ 5826043 w 9517857"/>
              <a:gd name="connsiteY73" fmla="*/ 148073 h 918356"/>
              <a:gd name="connsiteX74" fmla="*/ 6013415 w 9517857"/>
              <a:gd name="connsiteY74" fmla="*/ 137316 h 918356"/>
              <a:gd name="connsiteX75" fmla="*/ 6080994 w 9517857"/>
              <a:gd name="connsiteY75" fmla="*/ 142938 h 918356"/>
              <a:gd name="connsiteX76" fmla="*/ 6194152 w 9517857"/>
              <a:gd name="connsiteY76" fmla="*/ 151772 h 918356"/>
              <a:gd name="connsiteX77" fmla="*/ 6281379 w 9517857"/>
              <a:gd name="connsiteY77" fmla="*/ 181626 h 918356"/>
              <a:gd name="connsiteX78" fmla="*/ 6374947 w 9517857"/>
              <a:gd name="connsiteY78" fmla="*/ 179799 h 918356"/>
              <a:gd name="connsiteX79" fmla="*/ 6448518 w 9517857"/>
              <a:gd name="connsiteY79" fmla="*/ 164378 h 918356"/>
              <a:gd name="connsiteX80" fmla="*/ 6544700 w 9517857"/>
              <a:gd name="connsiteY80" fmla="*/ 167161 h 918356"/>
              <a:gd name="connsiteX81" fmla="*/ 6648353 w 9517857"/>
              <a:gd name="connsiteY81" fmla="*/ 172250 h 918356"/>
              <a:gd name="connsiteX82" fmla="*/ 6736227 w 9517857"/>
              <a:gd name="connsiteY82" fmla="*/ 173216 h 918356"/>
              <a:gd name="connsiteX83" fmla="*/ 6977218 w 9517857"/>
              <a:gd name="connsiteY83" fmla="*/ 184289 h 918356"/>
              <a:gd name="connsiteX84" fmla="*/ 7065221 w 9517857"/>
              <a:gd name="connsiteY84" fmla="*/ 227531 h 918356"/>
              <a:gd name="connsiteX85" fmla="*/ 7358195 w 9517857"/>
              <a:gd name="connsiteY85" fmla="*/ 251740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5 w 9517857"/>
              <a:gd name="connsiteY90" fmla="*/ 20035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410677 w 9517857"/>
              <a:gd name="connsiteY93" fmla="*/ 172167 h 918356"/>
              <a:gd name="connsiteX94" fmla="*/ 8617841 w 9517857"/>
              <a:gd name="connsiteY94" fmla="*/ 155167 h 918356"/>
              <a:gd name="connsiteX95" fmla="*/ 8715976 w 9517857"/>
              <a:gd name="connsiteY95" fmla="*/ 178374 h 918356"/>
              <a:gd name="connsiteX96" fmla="*/ 8778827 w 9517857"/>
              <a:gd name="connsiteY96" fmla="*/ 172936 h 918356"/>
              <a:gd name="connsiteX97" fmla="*/ 8840778 w 9517857"/>
              <a:gd name="connsiteY97" fmla="*/ 143149 h 918356"/>
              <a:gd name="connsiteX98" fmla="*/ 9010380 w 9517857"/>
              <a:gd name="connsiteY98" fmla="*/ 91891 h 918356"/>
              <a:gd name="connsiteX99" fmla="*/ 9110856 w 9517857"/>
              <a:gd name="connsiteY99" fmla="*/ 70997 h 918356"/>
              <a:gd name="connsiteX100" fmla="*/ 9268817 w 9517857"/>
              <a:gd name="connsiteY100" fmla="*/ 53082 h 918356"/>
              <a:gd name="connsiteX101" fmla="*/ 9316667 w 9517857"/>
              <a:gd name="connsiteY101" fmla="*/ 45047 h 918356"/>
              <a:gd name="connsiteX102" fmla="*/ 9428209 w 9517857"/>
              <a:gd name="connsiteY102" fmla="*/ 29923 h 918356"/>
              <a:gd name="connsiteX103" fmla="*/ 9517856 w 9517857"/>
              <a:gd name="connsiteY103" fmla="*/ 0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727985 w 9517857"/>
              <a:gd name="connsiteY17" fmla="*/ 719826 h 918356"/>
              <a:gd name="connsiteX18" fmla="*/ 778982 w 9517857"/>
              <a:gd name="connsiteY18" fmla="*/ 710142 h 918356"/>
              <a:gd name="connsiteX19" fmla="*/ 849944 w 9517857"/>
              <a:gd name="connsiteY19" fmla="*/ 717987 h 918356"/>
              <a:gd name="connsiteX20" fmla="*/ 901402 w 9517857"/>
              <a:gd name="connsiteY20" fmla="*/ 729045 h 918356"/>
              <a:gd name="connsiteX21" fmla="*/ 930946 w 9517857"/>
              <a:gd name="connsiteY21" fmla="*/ 734046 h 918356"/>
              <a:gd name="connsiteX22" fmla="*/ 986250 w 9517857"/>
              <a:gd name="connsiteY22" fmla="*/ 713530 h 918356"/>
              <a:gd name="connsiteX23" fmla="*/ 1013752 w 9517857"/>
              <a:gd name="connsiteY23" fmla="*/ 713361 h 918356"/>
              <a:gd name="connsiteX24" fmla="*/ 1023734 w 9517857"/>
              <a:gd name="connsiteY24" fmla="*/ 718571 h 918356"/>
              <a:gd name="connsiteX25" fmla="*/ 1063207 w 9517857"/>
              <a:gd name="connsiteY25" fmla="*/ 715651 h 918356"/>
              <a:gd name="connsiteX26" fmla="*/ 1081980 w 9517857"/>
              <a:gd name="connsiteY26" fmla="*/ 738455 h 918356"/>
              <a:gd name="connsiteX27" fmla="*/ 1218120 w 9517857"/>
              <a:gd name="connsiteY27" fmla="*/ 713280 h 918356"/>
              <a:gd name="connsiteX28" fmla="*/ 1397459 w 9517857"/>
              <a:gd name="connsiteY28" fmla="*/ 691190 h 918356"/>
              <a:gd name="connsiteX29" fmla="*/ 1580688 w 9517857"/>
              <a:gd name="connsiteY29" fmla="*/ 693697 h 918356"/>
              <a:gd name="connsiteX30" fmla="*/ 1772334 w 9517857"/>
              <a:gd name="connsiteY30" fmla="*/ 710640 h 918356"/>
              <a:gd name="connsiteX31" fmla="*/ 2002561 w 9517857"/>
              <a:gd name="connsiteY31" fmla="*/ 659917 h 918356"/>
              <a:gd name="connsiteX32" fmla="*/ 2135144 w 9517857"/>
              <a:gd name="connsiteY32" fmla="*/ 636501 h 918356"/>
              <a:gd name="connsiteX33" fmla="*/ 2440292 w 9517857"/>
              <a:gd name="connsiteY33" fmla="*/ 593862 h 918356"/>
              <a:gd name="connsiteX34" fmla="*/ 2547829 w 9517857"/>
              <a:gd name="connsiteY34" fmla="*/ 566150 h 918356"/>
              <a:gd name="connsiteX35" fmla="*/ 2658055 w 9517857"/>
              <a:gd name="connsiteY35" fmla="*/ 578727 h 918356"/>
              <a:gd name="connsiteX36" fmla="*/ 2693698 w 9517857"/>
              <a:gd name="connsiteY36" fmla="*/ 560029 h 918356"/>
              <a:gd name="connsiteX37" fmla="*/ 2699673 w 9517857"/>
              <a:gd name="connsiteY37" fmla="*/ 556400 h 918356"/>
              <a:gd name="connsiteX38" fmla="*/ 2727306 w 9517857"/>
              <a:gd name="connsiteY38" fmla="*/ 550698 h 918356"/>
              <a:gd name="connsiteX39" fmla="*/ 2730451 w 9517857"/>
              <a:gd name="connsiteY39" fmla="*/ 538058 h 918356"/>
              <a:gd name="connsiteX40" fmla="*/ 2768713 w 9517857"/>
              <a:gd name="connsiteY40" fmla="*/ 521575 h 918356"/>
              <a:gd name="connsiteX41" fmla="*/ 2820868 w 9517857"/>
              <a:gd name="connsiteY41" fmla="*/ 514160 h 918356"/>
              <a:gd name="connsiteX42" fmla="*/ 3073635 w 9517857"/>
              <a:gd name="connsiteY42" fmla="*/ 491294 h 918356"/>
              <a:gd name="connsiteX43" fmla="*/ 3222071 w 9517857"/>
              <a:gd name="connsiteY43" fmla="*/ 470559 h 918356"/>
              <a:gd name="connsiteX44" fmla="*/ 3274069 w 9517857"/>
              <a:gd name="connsiteY44" fmla="*/ 451605 h 918356"/>
              <a:gd name="connsiteX45" fmla="*/ 3349632 w 9517857"/>
              <a:gd name="connsiteY45" fmla="*/ 432583 h 918356"/>
              <a:gd name="connsiteX46" fmla="*/ 3479593 w 9517857"/>
              <a:gd name="connsiteY46" fmla="*/ 390437 h 918356"/>
              <a:gd name="connsiteX47" fmla="*/ 3651428 w 9517857"/>
              <a:gd name="connsiteY47" fmla="*/ 361807 h 918356"/>
              <a:gd name="connsiteX48" fmla="*/ 3750023 w 9517857"/>
              <a:gd name="connsiteY48" fmla="*/ 370678 h 918356"/>
              <a:gd name="connsiteX49" fmla="*/ 3844133 w 9517857"/>
              <a:gd name="connsiteY49" fmla="*/ 360648 h 918356"/>
              <a:gd name="connsiteX50" fmla="*/ 3933803 w 9517857"/>
              <a:gd name="connsiteY50" fmla="*/ 357315 h 918356"/>
              <a:gd name="connsiteX51" fmla="*/ 4266740 w 9517857"/>
              <a:gd name="connsiteY51" fmla="*/ 361454 h 918356"/>
              <a:gd name="connsiteX52" fmla="*/ 4430770 w 9517857"/>
              <a:gd name="connsiteY52" fmla="*/ 342643 h 918356"/>
              <a:gd name="connsiteX53" fmla="*/ 4512664 w 9517857"/>
              <a:gd name="connsiteY53" fmla="*/ 319948 h 918356"/>
              <a:gd name="connsiteX54" fmla="*/ 4616423 w 9517857"/>
              <a:gd name="connsiteY54" fmla="*/ 290914 h 918356"/>
              <a:gd name="connsiteX55" fmla="*/ 4691675 w 9517857"/>
              <a:gd name="connsiteY55" fmla="*/ 254011 h 918356"/>
              <a:gd name="connsiteX56" fmla="*/ 4689051 w 9517857"/>
              <a:gd name="connsiteY56" fmla="*/ 250968 h 918356"/>
              <a:gd name="connsiteX57" fmla="*/ 4719994 w 9517857"/>
              <a:gd name="connsiteY57" fmla="*/ 245307 h 918356"/>
              <a:gd name="connsiteX58" fmla="*/ 4752894 w 9517857"/>
              <a:gd name="connsiteY58" fmla="*/ 239875 h 918356"/>
              <a:gd name="connsiteX59" fmla="*/ 4769329 w 9517857"/>
              <a:gd name="connsiteY59" fmla="*/ 233585 h 918356"/>
              <a:gd name="connsiteX60" fmla="*/ 4775634 w 9517857"/>
              <a:gd name="connsiteY60" fmla="*/ 234063 h 918356"/>
              <a:gd name="connsiteX61" fmla="*/ 4790452 w 9517857"/>
              <a:gd name="connsiteY61" fmla="*/ 233572 h 918356"/>
              <a:gd name="connsiteX62" fmla="*/ 4789062 w 9517857"/>
              <a:gd name="connsiteY62" fmla="*/ 241924 h 918356"/>
              <a:gd name="connsiteX63" fmla="*/ 4827826 w 9517857"/>
              <a:gd name="connsiteY63" fmla="*/ 246977 h 918356"/>
              <a:gd name="connsiteX64" fmla="*/ 4892569 w 9517857"/>
              <a:gd name="connsiteY64" fmla="*/ 249933 h 918356"/>
              <a:gd name="connsiteX65" fmla="*/ 4896611 w 9517857"/>
              <a:gd name="connsiteY65" fmla="*/ 240448 h 918356"/>
              <a:gd name="connsiteX66" fmla="*/ 4917286 w 9517857"/>
              <a:gd name="connsiteY66" fmla="*/ 243659 h 918356"/>
              <a:gd name="connsiteX67" fmla="*/ 4981173 w 9517857"/>
              <a:gd name="connsiteY67" fmla="*/ 247103 h 918356"/>
              <a:gd name="connsiteX68" fmla="*/ 5060397 w 9517857"/>
              <a:gd name="connsiteY68" fmla="*/ 263688 h 918356"/>
              <a:gd name="connsiteX69" fmla="*/ 5252996 w 9517857"/>
              <a:gd name="connsiteY69" fmla="*/ 270655 h 918356"/>
              <a:gd name="connsiteX70" fmla="*/ 5358056 w 9517857"/>
              <a:gd name="connsiteY70" fmla="*/ 247248 h 918356"/>
              <a:gd name="connsiteX71" fmla="*/ 5426496 w 9517857"/>
              <a:gd name="connsiteY71" fmla="*/ 235142 h 918356"/>
              <a:gd name="connsiteX72" fmla="*/ 5497161 w 9517857"/>
              <a:gd name="connsiteY72" fmla="*/ 228808 h 918356"/>
              <a:gd name="connsiteX73" fmla="*/ 5826043 w 9517857"/>
              <a:gd name="connsiteY73" fmla="*/ 148073 h 918356"/>
              <a:gd name="connsiteX74" fmla="*/ 6013415 w 9517857"/>
              <a:gd name="connsiteY74" fmla="*/ 137316 h 918356"/>
              <a:gd name="connsiteX75" fmla="*/ 6080994 w 9517857"/>
              <a:gd name="connsiteY75" fmla="*/ 142938 h 918356"/>
              <a:gd name="connsiteX76" fmla="*/ 6194152 w 9517857"/>
              <a:gd name="connsiteY76" fmla="*/ 151772 h 918356"/>
              <a:gd name="connsiteX77" fmla="*/ 6281379 w 9517857"/>
              <a:gd name="connsiteY77" fmla="*/ 181626 h 918356"/>
              <a:gd name="connsiteX78" fmla="*/ 6374947 w 9517857"/>
              <a:gd name="connsiteY78" fmla="*/ 179799 h 918356"/>
              <a:gd name="connsiteX79" fmla="*/ 6448518 w 9517857"/>
              <a:gd name="connsiteY79" fmla="*/ 164378 h 918356"/>
              <a:gd name="connsiteX80" fmla="*/ 6544700 w 9517857"/>
              <a:gd name="connsiteY80" fmla="*/ 167161 h 918356"/>
              <a:gd name="connsiteX81" fmla="*/ 6648353 w 9517857"/>
              <a:gd name="connsiteY81" fmla="*/ 172250 h 918356"/>
              <a:gd name="connsiteX82" fmla="*/ 6736227 w 9517857"/>
              <a:gd name="connsiteY82" fmla="*/ 173216 h 918356"/>
              <a:gd name="connsiteX83" fmla="*/ 6977218 w 9517857"/>
              <a:gd name="connsiteY83" fmla="*/ 184289 h 918356"/>
              <a:gd name="connsiteX84" fmla="*/ 7065221 w 9517857"/>
              <a:gd name="connsiteY84" fmla="*/ 227531 h 918356"/>
              <a:gd name="connsiteX85" fmla="*/ 7358195 w 9517857"/>
              <a:gd name="connsiteY85" fmla="*/ 251740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5 w 9517857"/>
              <a:gd name="connsiteY90" fmla="*/ 20035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410677 w 9517857"/>
              <a:gd name="connsiteY93" fmla="*/ 172167 h 918356"/>
              <a:gd name="connsiteX94" fmla="*/ 8617841 w 9517857"/>
              <a:gd name="connsiteY94" fmla="*/ 155167 h 918356"/>
              <a:gd name="connsiteX95" fmla="*/ 8715976 w 9517857"/>
              <a:gd name="connsiteY95" fmla="*/ 178374 h 918356"/>
              <a:gd name="connsiteX96" fmla="*/ 8778827 w 9517857"/>
              <a:gd name="connsiteY96" fmla="*/ 172936 h 918356"/>
              <a:gd name="connsiteX97" fmla="*/ 8840778 w 9517857"/>
              <a:gd name="connsiteY97" fmla="*/ 143149 h 918356"/>
              <a:gd name="connsiteX98" fmla="*/ 9010380 w 9517857"/>
              <a:gd name="connsiteY98" fmla="*/ 91891 h 918356"/>
              <a:gd name="connsiteX99" fmla="*/ 9110856 w 9517857"/>
              <a:gd name="connsiteY99" fmla="*/ 70997 h 918356"/>
              <a:gd name="connsiteX100" fmla="*/ 9268817 w 9517857"/>
              <a:gd name="connsiteY100" fmla="*/ 53082 h 918356"/>
              <a:gd name="connsiteX101" fmla="*/ 9316667 w 9517857"/>
              <a:gd name="connsiteY101" fmla="*/ 45047 h 918356"/>
              <a:gd name="connsiteX102" fmla="*/ 9428209 w 9517857"/>
              <a:gd name="connsiteY102" fmla="*/ 29923 h 918356"/>
              <a:gd name="connsiteX103" fmla="*/ 9517856 w 9517857"/>
              <a:gd name="connsiteY103" fmla="*/ 0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727985 w 9517857"/>
              <a:gd name="connsiteY17" fmla="*/ 719826 h 918356"/>
              <a:gd name="connsiteX18" fmla="*/ 778982 w 9517857"/>
              <a:gd name="connsiteY18" fmla="*/ 710142 h 918356"/>
              <a:gd name="connsiteX19" fmla="*/ 849944 w 9517857"/>
              <a:gd name="connsiteY19" fmla="*/ 717987 h 918356"/>
              <a:gd name="connsiteX20" fmla="*/ 901402 w 9517857"/>
              <a:gd name="connsiteY20" fmla="*/ 729045 h 918356"/>
              <a:gd name="connsiteX21" fmla="*/ 930946 w 9517857"/>
              <a:gd name="connsiteY21" fmla="*/ 734046 h 918356"/>
              <a:gd name="connsiteX22" fmla="*/ 986250 w 9517857"/>
              <a:gd name="connsiteY22" fmla="*/ 713530 h 918356"/>
              <a:gd name="connsiteX23" fmla="*/ 1013752 w 9517857"/>
              <a:gd name="connsiteY23" fmla="*/ 713361 h 918356"/>
              <a:gd name="connsiteX24" fmla="*/ 1023734 w 9517857"/>
              <a:gd name="connsiteY24" fmla="*/ 718571 h 918356"/>
              <a:gd name="connsiteX25" fmla="*/ 1063207 w 9517857"/>
              <a:gd name="connsiteY25" fmla="*/ 715651 h 918356"/>
              <a:gd name="connsiteX26" fmla="*/ 1081980 w 9517857"/>
              <a:gd name="connsiteY26" fmla="*/ 738455 h 918356"/>
              <a:gd name="connsiteX27" fmla="*/ 1218120 w 9517857"/>
              <a:gd name="connsiteY27" fmla="*/ 713280 h 918356"/>
              <a:gd name="connsiteX28" fmla="*/ 1397459 w 9517857"/>
              <a:gd name="connsiteY28" fmla="*/ 691190 h 918356"/>
              <a:gd name="connsiteX29" fmla="*/ 1580688 w 9517857"/>
              <a:gd name="connsiteY29" fmla="*/ 693697 h 918356"/>
              <a:gd name="connsiteX30" fmla="*/ 1772334 w 9517857"/>
              <a:gd name="connsiteY30" fmla="*/ 710640 h 918356"/>
              <a:gd name="connsiteX31" fmla="*/ 2002561 w 9517857"/>
              <a:gd name="connsiteY31" fmla="*/ 659917 h 918356"/>
              <a:gd name="connsiteX32" fmla="*/ 2135144 w 9517857"/>
              <a:gd name="connsiteY32" fmla="*/ 636501 h 918356"/>
              <a:gd name="connsiteX33" fmla="*/ 2440292 w 9517857"/>
              <a:gd name="connsiteY33" fmla="*/ 593862 h 918356"/>
              <a:gd name="connsiteX34" fmla="*/ 2547829 w 9517857"/>
              <a:gd name="connsiteY34" fmla="*/ 566150 h 918356"/>
              <a:gd name="connsiteX35" fmla="*/ 2658055 w 9517857"/>
              <a:gd name="connsiteY35" fmla="*/ 578727 h 918356"/>
              <a:gd name="connsiteX36" fmla="*/ 2693698 w 9517857"/>
              <a:gd name="connsiteY36" fmla="*/ 560029 h 918356"/>
              <a:gd name="connsiteX37" fmla="*/ 2699673 w 9517857"/>
              <a:gd name="connsiteY37" fmla="*/ 556400 h 918356"/>
              <a:gd name="connsiteX38" fmla="*/ 2727306 w 9517857"/>
              <a:gd name="connsiteY38" fmla="*/ 550698 h 918356"/>
              <a:gd name="connsiteX39" fmla="*/ 2730451 w 9517857"/>
              <a:gd name="connsiteY39" fmla="*/ 538058 h 918356"/>
              <a:gd name="connsiteX40" fmla="*/ 2768713 w 9517857"/>
              <a:gd name="connsiteY40" fmla="*/ 521575 h 918356"/>
              <a:gd name="connsiteX41" fmla="*/ 2820868 w 9517857"/>
              <a:gd name="connsiteY41" fmla="*/ 514160 h 918356"/>
              <a:gd name="connsiteX42" fmla="*/ 3073635 w 9517857"/>
              <a:gd name="connsiteY42" fmla="*/ 491294 h 918356"/>
              <a:gd name="connsiteX43" fmla="*/ 3222071 w 9517857"/>
              <a:gd name="connsiteY43" fmla="*/ 470559 h 918356"/>
              <a:gd name="connsiteX44" fmla="*/ 3274069 w 9517857"/>
              <a:gd name="connsiteY44" fmla="*/ 451605 h 918356"/>
              <a:gd name="connsiteX45" fmla="*/ 3349632 w 9517857"/>
              <a:gd name="connsiteY45" fmla="*/ 432583 h 918356"/>
              <a:gd name="connsiteX46" fmla="*/ 3479593 w 9517857"/>
              <a:gd name="connsiteY46" fmla="*/ 390437 h 918356"/>
              <a:gd name="connsiteX47" fmla="*/ 3651428 w 9517857"/>
              <a:gd name="connsiteY47" fmla="*/ 361807 h 918356"/>
              <a:gd name="connsiteX48" fmla="*/ 3750023 w 9517857"/>
              <a:gd name="connsiteY48" fmla="*/ 370678 h 918356"/>
              <a:gd name="connsiteX49" fmla="*/ 3844133 w 9517857"/>
              <a:gd name="connsiteY49" fmla="*/ 360648 h 918356"/>
              <a:gd name="connsiteX50" fmla="*/ 3933803 w 9517857"/>
              <a:gd name="connsiteY50" fmla="*/ 357315 h 918356"/>
              <a:gd name="connsiteX51" fmla="*/ 4266740 w 9517857"/>
              <a:gd name="connsiteY51" fmla="*/ 361454 h 918356"/>
              <a:gd name="connsiteX52" fmla="*/ 4430770 w 9517857"/>
              <a:gd name="connsiteY52" fmla="*/ 342643 h 918356"/>
              <a:gd name="connsiteX53" fmla="*/ 4512664 w 9517857"/>
              <a:gd name="connsiteY53" fmla="*/ 319948 h 918356"/>
              <a:gd name="connsiteX54" fmla="*/ 4616423 w 9517857"/>
              <a:gd name="connsiteY54" fmla="*/ 290914 h 918356"/>
              <a:gd name="connsiteX55" fmla="*/ 4691675 w 9517857"/>
              <a:gd name="connsiteY55" fmla="*/ 254011 h 918356"/>
              <a:gd name="connsiteX56" fmla="*/ 4689051 w 9517857"/>
              <a:gd name="connsiteY56" fmla="*/ 250968 h 918356"/>
              <a:gd name="connsiteX57" fmla="*/ 4719994 w 9517857"/>
              <a:gd name="connsiteY57" fmla="*/ 245307 h 918356"/>
              <a:gd name="connsiteX58" fmla="*/ 4752894 w 9517857"/>
              <a:gd name="connsiteY58" fmla="*/ 239875 h 918356"/>
              <a:gd name="connsiteX59" fmla="*/ 4769329 w 9517857"/>
              <a:gd name="connsiteY59" fmla="*/ 233585 h 918356"/>
              <a:gd name="connsiteX60" fmla="*/ 4775634 w 9517857"/>
              <a:gd name="connsiteY60" fmla="*/ 234063 h 918356"/>
              <a:gd name="connsiteX61" fmla="*/ 4790452 w 9517857"/>
              <a:gd name="connsiteY61" fmla="*/ 233572 h 918356"/>
              <a:gd name="connsiteX62" fmla="*/ 4789062 w 9517857"/>
              <a:gd name="connsiteY62" fmla="*/ 241924 h 918356"/>
              <a:gd name="connsiteX63" fmla="*/ 4827826 w 9517857"/>
              <a:gd name="connsiteY63" fmla="*/ 246977 h 918356"/>
              <a:gd name="connsiteX64" fmla="*/ 4892569 w 9517857"/>
              <a:gd name="connsiteY64" fmla="*/ 249933 h 918356"/>
              <a:gd name="connsiteX65" fmla="*/ 4896611 w 9517857"/>
              <a:gd name="connsiteY65" fmla="*/ 240448 h 918356"/>
              <a:gd name="connsiteX66" fmla="*/ 4917286 w 9517857"/>
              <a:gd name="connsiteY66" fmla="*/ 243659 h 918356"/>
              <a:gd name="connsiteX67" fmla="*/ 4981173 w 9517857"/>
              <a:gd name="connsiteY67" fmla="*/ 247103 h 918356"/>
              <a:gd name="connsiteX68" fmla="*/ 5060397 w 9517857"/>
              <a:gd name="connsiteY68" fmla="*/ 263688 h 918356"/>
              <a:gd name="connsiteX69" fmla="*/ 5252996 w 9517857"/>
              <a:gd name="connsiteY69" fmla="*/ 270655 h 918356"/>
              <a:gd name="connsiteX70" fmla="*/ 5358056 w 9517857"/>
              <a:gd name="connsiteY70" fmla="*/ 247248 h 918356"/>
              <a:gd name="connsiteX71" fmla="*/ 5426496 w 9517857"/>
              <a:gd name="connsiteY71" fmla="*/ 235142 h 918356"/>
              <a:gd name="connsiteX72" fmla="*/ 5497161 w 9517857"/>
              <a:gd name="connsiteY72" fmla="*/ 228808 h 918356"/>
              <a:gd name="connsiteX73" fmla="*/ 5826043 w 9517857"/>
              <a:gd name="connsiteY73" fmla="*/ 148073 h 918356"/>
              <a:gd name="connsiteX74" fmla="*/ 6013415 w 9517857"/>
              <a:gd name="connsiteY74" fmla="*/ 137316 h 918356"/>
              <a:gd name="connsiteX75" fmla="*/ 6080994 w 9517857"/>
              <a:gd name="connsiteY75" fmla="*/ 142938 h 918356"/>
              <a:gd name="connsiteX76" fmla="*/ 6194152 w 9517857"/>
              <a:gd name="connsiteY76" fmla="*/ 151772 h 918356"/>
              <a:gd name="connsiteX77" fmla="*/ 6281379 w 9517857"/>
              <a:gd name="connsiteY77" fmla="*/ 181626 h 918356"/>
              <a:gd name="connsiteX78" fmla="*/ 6374947 w 9517857"/>
              <a:gd name="connsiteY78" fmla="*/ 179799 h 918356"/>
              <a:gd name="connsiteX79" fmla="*/ 6448518 w 9517857"/>
              <a:gd name="connsiteY79" fmla="*/ 164378 h 918356"/>
              <a:gd name="connsiteX80" fmla="*/ 6544700 w 9517857"/>
              <a:gd name="connsiteY80" fmla="*/ 167161 h 918356"/>
              <a:gd name="connsiteX81" fmla="*/ 6648353 w 9517857"/>
              <a:gd name="connsiteY81" fmla="*/ 172250 h 918356"/>
              <a:gd name="connsiteX82" fmla="*/ 6736227 w 9517857"/>
              <a:gd name="connsiteY82" fmla="*/ 173216 h 918356"/>
              <a:gd name="connsiteX83" fmla="*/ 6977218 w 9517857"/>
              <a:gd name="connsiteY83" fmla="*/ 184289 h 918356"/>
              <a:gd name="connsiteX84" fmla="*/ 7065221 w 9517857"/>
              <a:gd name="connsiteY84" fmla="*/ 227531 h 918356"/>
              <a:gd name="connsiteX85" fmla="*/ 7358195 w 9517857"/>
              <a:gd name="connsiteY85" fmla="*/ 251740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5 w 9517857"/>
              <a:gd name="connsiteY90" fmla="*/ 20035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410677 w 9517857"/>
              <a:gd name="connsiteY93" fmla="*/ 172167 h 918356"/>
              <a:gd name="connsiteX94" fmla="*/ 8617841 w 9517857"/>
              <a:gd name="connsiteY94" fmla="*/ 155167 h 918356"/>
              <a:gd name="connsiteX95" fmla="*/ 8715976 w 9517857"/>
              <a:gd name="connsiteY95" fmla="*/ 178374 h 918356"/>
              <a:gd name="connsiteX96" fmla="*/ 8778827 w 9517857"/>
              <a:gd name="connsiteY96" fmla="*/ 172936 h 918356"/>
              <a:gd name="connsiteX97" fmla="*/ 8840778 w 9517857"/>
              <a:gd name="connsiteY97" fmla="*/ 143149 h 918356"/>
              <a:gd name="connsiteX98" fmla="*/ 9010380 w 9517857"/>
              <a:gd name="connsiteY98" fmla="*/ 91891 h 918356"/>
              <a:gd name="connsiteX99" fmla="*/ 9110856 w 9517857"/>
              <a:gd name="connsiteY99" fmla="*/ 70997 h 918356"/>
              <a:gd name="connsiteX100" fmla="*/ 9268817 w 9517857"/>
              <a:gd name="connsiteY100" fmla="*/ 53082 h 918356"/>
              <a:gd name="connsiteX101" fmla="*/ 9316667 w 9517857"/>
              <a:gd name="connsiteY101" fmla="*/ 45047 h 918356"/>
              <a:gd name="connsiteX102" fmla="*/ 9428209 w 9517857"/>
              <a:gd name="connsiteY102" fmla="*/ 29923 h 918356"/>
              <a:gd name="connsiteX103" fmla="*/ 9517856 w 9517857"/>
              <a:gd name="connsiteY103" fmla="*/ 0 h 918356"/>
              <a:gd name="connsiteX0" fmla="*/ 4686423 w 9517857"/>
              <a:gd name="connsiteY0" fmla="*/ 326401 h 996838"/>
              <a:gd name="connsiteX1" fmla="*/ 4689051 w 9517857"/>
              <a:gd name="connsiteY1" fmla="*/ 329450 h 996838"/>
              <a:gd name="connsiteX2" fmla="*/ 4687244 w 9517857"/>
              <a:gd name="connsiteY2" fmla="*/ 329780 h 996838"/>
              <a:gd name="connsiteX3" fmla="*/ 4686423 w 9517857"/>
              <a:gd name="connsiteY3" fmla="*/ 326401 h 996838"/>
              <a:gd name="connsiteX4" fmla="*/ 4685225 w 9517857"/>
              <a:gd name="connsiteY4" fmla="*/ 325012 h 996838"/>
              <a:gd name="connsiteX5" fmla="*/ 4686133 w 9517857"/>
              <a:gd name="connsiteY5" fmla="*/ 325209 h 996838"/>
              <a:gd name="connsiteX6" fmla="*/ 4686423 w 9517857"/>
              <a:gd name="connsiteY6" fmla="*/ 326401 h 996838"/>
              <a:gd name="connsiteX7" fmla="*/ 4685225 w 9517857"/>
              <a:gd name="connsiteY7" fmla="*/ 325012 h 996838"/>
              <a:gd name="connsiteX8" fmla="*/ 9517856 w 9517857"/>
              <a:gd name="connsiteY8" fmla="*/ 0 h 996838"/>
              <a:gd name="connsiteX9" fmla="*/ 9517857 w 9517857"/>
              <a:gd name="connsiteY9" fmla="*/ 78494 h 996838"/>
              <a:gd name="connsiteX10" fmla="*/ 9517857 w 9517857"/>
              <a:gd name="connsiteY10" fmla="*/ 996838 h 996838"/>
              <a:gd name="connsiteX11" fmla="*/ 14604 w 9517857"/>
              <a:gd name="connsiteY11" fmla="*/ 996838 h 996838"/>
              <a:gd name="connsiteX12" fmla="*/ 12841 w 9517857"/>
              <a:gd name="connsiteY12" fmla="*/ 996245 h 996838"/>
              <a:gd name="connsiteX13" fmla="*/ 93 w 9517857"/>
              <a:gd name="connsiteY13" fmla="*/ 990953 h 996838"/>
              <a:gd name="connsiteX14" fmla="*/ 58674 w 9517857"/>
              <a:gd name="connsiteY14" fmla="*/ 968804 h 996838"/>
              <a:gd name="connsiteX15" fmla="*/ 275005 w 9517857"/>
              <a:gd name="connsiteY15" fmla="*/ 885711 h 996838"/>
              <a:gd name="connsiteX16" fmla="*/ 587824 w 9517857"/>
              <a:gd name="connsiteY16" fmla="*/ 876677 h 996838"/>
              <a:gd name="connsiteX17" fmla="*/ 727985 w 9517857"/>
              <a:gd name="connsiteY17" fmla="*/ 798308 h 996838"/>
              <a:gd name="connsiteX18" fmla="*/ 778982 w 9517857"/>
              <a:gd name="connsiteY18" fmla="*/ 788624 h 996838"/>
              <a:gd name="connsiteX19" fmla="*/ 849944 w 9517857"/>
              <a:gd name="connsiteY19" fmla="*/ 796469 h 996838"/>
              <a:gd name="connsiteX20" fmla="*/ 901402 w 9517857"/>
              <a:gd name="connsiteY20" fmla="*/ 807527 h 996838"/>
              <a:gd name="connsiteX21" fmla="*/ 930946 w 9517857"/>
              <a:gd name="connsiteY21" fmla="*/ 812528 h 996838"/>
              <a:gd name="connsiteX22" fmla="*/ 986250 w 9517857"/>
              <a:gd name="connsiteY22" fmla="*/ 792012 h 996838"/>
              <a:gd name="connsiteX23" fmla="*/ 1013752 w 9517857"/>
              <a:gd name="connsiteY23" fmla="*/ 791843 h 996838"/>
              <a:gd name="connsiteX24" fmla="*/ 1023734 w 9517857"/>
              <a:gd name="connsiteY24" fmla="*/ 797053 h 996838"/>
              <a:gd name="connsiteX25" fmla="*/ 1063207 w 9517857"/>
              <a:gd name="connsiteY25" fmla="*/ 794133 h 996838"/>
              <a:gd name="connsiteX26" fmla="*/ 1081980 w 9517857"/>
              <a:gd name="connsiteY26" fmla="*/ 816937 h 996838"/>
              <a:gd name="connsiteX27" fmla="*/ 1218120 w 9517857"/>
              <a:gd name="connsiteY27" fmla="*/ 791762 h 996838"/>
              <a:gd name="connsiteX28" fmla="*/ 1397459 w 9517857"/>
              <a:gd name="connsiteY28" fmla="*/ 769672 h 996838"/>
              <a:gd name="connsiteX29" fmla="*/ 1580688 w 9517857"/>
              <a:gd name="connsiteY29" fmla="*/ 772179 h 996838"/>
              <a:gd name="connsiteX30" fmla="*/ 1772334 w 9517857"/>
              <a:gd name="connsiteY30" fmla="*/ 789122 h 996838"/>
              <a:gd name="connsiteX31" fmla="*/ 2002561 w 9517857"/>
              <a:gd name="connsiteY31" fmla="*/ 738399 h 996838"/>
              <a:gd name="connsiteX32" fmla="*/ 2135144 w 9517857"/>
              <a:gd name="connsiteY32" fmla="*/ 714983 h 996838"/>
              <a:gd name="connsiteX33" fmla="*/ 2440292 w 9517857"/>
              <a:gd name="connsiteY33" fmla="*/ 672344 h 996838"/>
              <a:gd name="connsiteX34" fmla="*/ 2547829 w 9517857"/>
              <a:gd name="connsiteY34" fmla="*/ 644632 h 996838"/>
              <a:gd name="connsiteX35" fmla="*/ 2658055 w 9517857"/>
              <a:gd name="connsiteY35" fmla="*/ 657209 h 996838"/>
              <a:gd name="connsiteX36" fmla="*/ 2693698 w 9517857"/>
              <a:gd name="connsiteY36" fmla="*/ 638511 h 996838"/>
              <a:gd name="connsiteX37" fmla="*/ 2699673 w 9517857"/>
              <a:gd name="connsiteY37" fmla="*/ 634882 h 996838"/>
              <a:gd name="connsiteX38" fmla="*/ 2727306 w 9517857"/>
              <a:gd name="connsiteY38" fmla="*/ 629180 h 996838"/>
              <a:gd name="connsiteX39" fmla="*/ 2730451 w 9517857"/>
              <a:gd name="connsiteY39" fmla="*/ 616540 h 996838"/>
              <a:gd name="connsiteX40" fmla="*/ 2768713 w 9517857"/>
              <a:gd name="connsiteY40" fmla="*/ 600057 h 996838"/>
              <a:gd name="connsiteX41" fmla="*/ 2820868 w 9517857"/>
              <a:gd name="connsiteY41" fmla="*/ 592642 h 996838"/>
              <a:gd name="connsiteX42" fmla="*/ 3073635 w 9517857"/>
              <a:gd name="connsiteY42" fmla="*/ 569776 h 996838"/>
              <a:gd name="connsiteX43" fmla="*/ 3222071 w 9517857"/>
              <a:gd name="connsiteY43" fmla="*/ 549041 h 996838"/>
              <a:gd name="connsiteX44" fmla="*/ 3274069 w 9517857"/>
              <a:gd name="connsiteY44" fmla="*/ 530087 h 996838"/>
              <a:gd name="connsiteX45" fmla="*/ 3349632 w 9517857"/>
              <a:gd name="connsiteY45" fmla="*/ 511065 h 996838"/>
              <a:gd name="connsiteX46" fmla="*/ 3479593 w 9517857"/>
              <a:gd name="connsiteY46" fmla="*/ 468919 h 996838"/>
              <a:gd name="connsiteX47" fmla="*/ 3651428 w 9517857"/>
              <a:gd name="connsiteY47" fmla="*/ 440289 h 996838"/>
              <a:gd name="connsiteX48" fmla="*/ 3750023 w 9517857"/>
              <a:gd name="connsiteY48" fmla="*/ 449160 h 996838"/>
              <a:gd name="connsiteX49" fmla="*/ 3844133 w 9517857"/>
              <a:gd name="connsiteY49" fmla="*/ 439130 h 996838"/>
              <a:gd name="connsiteX50" fmla="*/ 3933803 w 9517857"/>
              <a:gd name="connsiteY50" fmla="*/ 435797 h 996838"/>
              <a:gd name="connsiteX51" fmla="*/ 4266740 w 9517857"/>
              <a:gd name="connsiteY51" fmla="*/ 439936 h 996838"/>
              <a:gd name="connsiteX52" fmla="*/ 4430770 w 9517857"/>
              <a:gd name="connsiteY52" fmla="*/ 421125 h 996838"/>
              <a:gd name="connsiteX53" fmla="*/ 4512664 w 9517857"/>
              <a:gd name="connsiteY53" fmla="*/ 398430 h 996838"/>
              <a:gd name="connsiteX54" fmla="*/ 4616423 w 9517857"/>
              <a:gd name="connsiteY54" fmla="*/ 369396 h 996838"/>
              <a:gd name="connsiteX55" fmla="*/ 4691675 w 9517857"/>
              <a:gd name="connsiteY55" fmla="*/ 332493 h 996838"/>
              <a:gd name="connsiteX56" fmla="*/ 4689051 w 9517857"/>
              <a:gd name="connsiteY56" fmla="*/ 329450 h 996838"/>
              <a:gd name="connsiteX57" fmla="*/ 4719994 w 9517857"/>
              <a:gd name="connsiteY57" fmla="*/ 323789 h 996838"/>
              <a:gd name="connsiteX58" fmla="*/ 4752894 w 9517857"/>
              <a:gd name="connsiteY58" fmla="*/ 318357 h 996838"/>
              <a:gd name="connsiteX59" fmla="*/ 4769329 w 9517857"/>
              <a:gd name="connsiteY59" fmla="*/ 312067 h 996838"/>
              <a:gd name="connsiteX60" fmla="*/ 4775634 w 9517857"/>
              <a:gd name="connsiteY60" fmla="*/ 312545 h 996838"/>
              <a:gd name="connsiteX61" fmla="*/ 4790452 w 9517857"/>
              <a:gd name="connsiteY61" fmla="*/ 312054 h 996838"/>
              <a:gd name="connsiteX62" fmla="*/ 4789062 w 9517857"/>
              <a:gd name="connsiteY62" fmla="*/ 320406 h 996838"/>
              <a:gd name="connsiteX63" fmla="*/ 4827826 w 9517857"/>
              <a:gd name="connsiteY63" fmla="*/ 325459 h 996838"/>
              <a:gd name="connsiteX64" fmla="*/ 4892569 w 9517857"/>
              <a:gd name="connsiteY64" fmla="*/ 328415 h 996838"/>
              <a:gd name="connsiteX65" fmla="*/ 4896611 w 9517857"/>
              <a:gd name="connsiteY65" fmla="*/ 318930 h 996838"/>
              <a:gd name="connsiteX66" fmla="*/ 4917286 w 9517857"/>
              <a:gd name="connsiteY66" fmla="*/ 322141 h 996838"/>
              <a:gd name="connsiteX67" fmla="*/ 4981173 w 9517857"/>
              <a:gd name="connsiteY67" fmla="*/ 325585 h 996838"/>
              <a:gd name="connsiteX68" fmla="*/ 5060397 w 9517857"/>
              <a:gd name="connsiteY68" fmla="*/ 342170 h 996838"/>
              <a:gd name="connsiteX69" fmla="*/ 5252996 w 9517857"/>
              <a:gd name="connsiteY69" fmla="*/ 349137 h 996838"/>
              <a:gd name="connsiteX70" fmla="*/ 5358056 w 9517857"/>
              <a:gd name="connsiteY70" fmla="*/ 325730 h 996838"/>
              <a:gd name="connsiteX71" fmla="*/ 5426496 w 9517857"/>
              <a:gd name="connsiteY71" fmla="*/ 313624 h 996838"/>
              <a:gd name="connsiteX72" fmla="*/ 5497161 w 9517857"/>
              <a:gd name="connsiteY72" fmla="*/ 307290 h 996838"/>
              <a:gd name="connsiteX73" fmla="*/ 5826043 w 9517857"/>
              <a:gd name="connsiteY73" fmla="*/ 226555 h 996838"/>
              <a:gd name="connsiteX74" fmla="*/ 6013415 w 9517857"/>
              <a:gd name="connsiteY74" fmla="*/ 215798 h 996838"/>
              <a:gd name="connsiteX75" fmla="*/ 6080994 w 9517857"/>
              <a:gd name="connsiteY75" fmla="*/ 221420 h 996838"/>
              <a:gd name="connsiteX76" fmla="*/ 6194152 w 9517857"/>
              <a:gd name="connsiteY76" fmla="*/ 230254 h 996838"/>
              <a:gd name="connsiteX77" fmla="*/ 6281379 w 9517857"/>
              <a:gd name="connsiteY77" fmla="*/ 260108 h 996838"/>
              <a:gd name="connsiteX78" fmla="*/ 6374947 w 9517857"/>
              <a:gd name="connsiteY78" fmla="*/ 258281 h 996838"/>
              <a:gd name="connsiteX79" fmla="*/ 6448518 w 9517857"/>
              <a:gd name="connsiteY79" fmla="*/ 242860 h 996838"/>
              <a:gd name="connsiteX80" fmla="*/ 6544700 w 9517857"/>
              <a:gd name="connsiteY80" fmla="*/ 245643 h 996838"/>
              <a:gd name="connsiteX81" fmla="*/ 6648353 w 9517857"/>
              <a:gd name="connsiteY81" fmla="*/ 250732 h 996838"/>
              <a:gd name="connsiteX82" fmla="*/ 6736227 w 9517857"/>
              <a:gd name="connsiteY82" fmla="*/ 251698 h 996838"/>
              <a:gd name="connsiteX83" fmla="*/ 6977218 w 9517857"/>
              <a:gd name="connsiteY83" fmla="*/ 262771 h 996838"/>
              <a:gd name="connsiteX84" fmla="*/ 7065221 w 9517857"/>
              <a:gd name="connsiteY84" fmla="*/ 306013 h 996838"/>
              <a:gd name="connsiteX85" fmla="*/ 7358195 w 9517857"/>
              <a:gd name="connsiteY85" fmla="*/ 330222 h 996838"/>
              <a:gd name="connsiteX86" fmla="*/ 7565449 w 9517857"/>
              <a:gd name="connsiteY86" fmla="*/ 337432 h 996838"/>
              <a:gd name="connsiteX87" fmla="*/ 7599285 w 9517857"/>
              <a:gd name="connsiteY87" fmla="*/ 344503 h 996838"/>
              <a:gd name="connsiteX88" fmla="*/ 7644411 w 9517857"/>
              <a:gd name="connsiteY88" fmla="*/ 337468 h 996838"/>
              <a:gd name="connsiteX89" fmla="*/ 7825110 w 9517857"/>
              <a:gd name="connsiteY89" fmla="*/ 307591 h 996838"/>
              <a:gd name="connsiteX90" fmla="*/ 7965805 w 9517857"/>
              <a:gd name="connsiteY90" fmla="*/ 278837 h 996838"/>
              <a:gd name="connsiteX91" fmla="*/ 8147401 w 9517857"/>
              <a:gd name="connsiteY91" fmla="*/ 284099 h 996838"/>
              <a:gd name="connsiteX92" fmla="*/ 8256033 w 9517857"/>
              <a:gd name="connsiteY92" fmla="*/ 272195 h 996838"/>
              <a:gd name="connsiteX93" fmla="*/ 8410677 w 9517857"/>
              <a:gd name="connsiteY93" fmla="*/ 250649 h 996838"/>
              <a:gd name="connsiteX94" fmla="*/ 8617841 w 9517857"/>
              <a:gd name="connsiteY94" fmla="*/ 233649 h 996838"/>
              <a:gd name="connsiteX95" fmla="*/ 8715976 w 9517857"/>
              <a:gd name="connsiteY95" fmla="*/ 256856 h 996838"/>
              <a:gd name="connsiteX96" fmla="*/ 8778827 w 9517857"/>
              <a:gd name="connsiteY96" fmla="*/ 251418 h 996838"/>
              <a:gd name="connsiteX97" fmla="*/ 8840778 w 9517857"/>
              <a:gd name="connsiteY97" fmla="*/ 221631 h 996838"/>
              <a:gd name="connsiteX98" fmla="*/ 9010380 w 9517857"/>
              <a:gd name="connsiteY98" fmla="*/ 170373 h 996838"/>
              <a:gd name="connsiteX99" fmla="*/ 9110856 w 9517857"/>
              <a:gd name="connsiteY99" fmla="*/ 149479 h 996838"/>
              <a:gd name="connsiteX100" fmla="*/ 9268817 w 9517857"/>
              <a:gd name="connsiteY100" fmla="*/ 131564 h 996838"/>
              <a:gd name="connsiteX101" fmla="*/ 9316667 w 9517857"/>
              <a:gd name="connsiteY101" fmla="*/ 123529 h 996838"/>
              <a:gd name="connsiteX102" fmla="*/ 9428209 w 9517857"/>
              <a:gd name="connsiteY102" fmla="*/ 108405 h 996838"/>
              <a:gd name="connsiteX103" fmla="*/ 9517856 w 9517857"/>
              <a:gd name="connsiteY103" fmla="*/ 0 h 996838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48891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727985 w 9517857"/>
              <a:gd name="connsiteY17" fmla="*/ 719826 h 918356"/>
              <a:gd name="connsiteX18" fmla="*/ 778982 w 9517857"/>
              <a:gd name="connsiteY18" fmla="*/ 710142 h 918356"/>
              <a:gd name="connsiteX19" fmla="*/ 849944 w 9517857"/>
              <a:gd name="connsiteY19" fmla="*/ 717987 h 918356"/>
              <a:gd name="connsiteX20" fmla="*/ 901402 w 9517857"/>
              <a:gd name="connsiteY20" fmla="*/ 729045 h 918356"/>
              <a:gd name="connsiteX21" fmla="*/ 930946 w 9517857"/>
              <a:gd name="connsiteY21" fmla="*/ 734046 h 918356"/>
              <a:gd name="connsiteX22" fmla="*/ 986250 w 9517857"/>
              <a:gd name="connsiteY22" fmla="*/ 713530 h 918356"/>
              <a:gd name="connsiteX23" fmla="*/ 1013752 w 9517857"/>
              <a:gd name="connsiteY23" fmla="*/ 713361 h 918356"/>
              <a:gd name="connsiteX24" fmla="*/ 1023734 w 9517857"/>
              <a:gd name="connsiteY24" fmla="*/ 718571 h 918356"/>
              <a:gd name="connsiteX25" fmla="*/ 1063207 w 9517857"/>
              <a:gd name="connsiteY25" fmla="*/ 715651 h 918356"/>
              <a:gd name="connsiteX26" fmla="*/ 1081980 w 9517857"/>
              <a:gd name="connsiteY26" fmla="*/ 738455 h 918356"/>
              <a:gd name="connsiteX27" fmla="*/ 1218120 w 9517857"/>
              <a:gd name="connsiteY27" fmla="*/ 713280 h 918356"/>
              <a:gd name="connsiteX28" fmla="*/ 1397459 w 9517857"/>
              <a:gd name="connsiteY28" fmla="*/ 691190 h 918356"/>
              <a:gd name="connsiteX29" fmla="*/ 1580688 w 9517857"/>
              <a:gd name="connsiteY29" fmla="*/ 693697 h 918356"/>
              <a:gd name="connsiteX30" fmla="*/ 1772334 w 9517857"/>
              <a:gd name="connsiteY30" fmla="*/ 710640 h 918356"/>
              <a:gd name="connsiteX31" fmla="*/ 2002561 w 9517857"/>
              <a:gd name="connsiteY31" fmla="*/ 659917 h 918356"/>
              <a:gd name="connsiteX32" fmla="*/ 2135144 w 9517857"/>
              <a:gd name="connsiteY32" fmla="*/ 636501 h 918356"/>
              <a:gd name="connsiteX33" fmla="*/ 2440292 w 9517857"/>
              <a:gd name="connsiteY33" fmla="*/ 593862 h 918356"/>
              <a:gd name="connsiteX34" fmla="*/ 2547829 w 9517857"/>
              <a:gd name="connsiteY34" fmla="*/ 566150 h 918356"/>
              <a:gd name="connsiteX35" fmla="*/ 2658055 w 9517857"/>
              <a:gd name="connsiteY35" fmla="*/ 578727 h 918356"/>
              <a:gd name="connsiteX36" fmla="*/ 2693698 w 9517857"/>
              <a:gd name="connsiteY36" fmla="*/ 560029 h 918356"/>
              <a:gd name="connsiteX37" fmla="*/ 2699673 w 9517857"/>
              <a:gd name="connsiteY37" fmla="*/ 556400 h 918356"/>
              <a:gd name="connsiteX38" fmla="*/ 2727306 w 9517857"/>
              <a:gd name="connsiteY38" fmla="*/ 550698 h 918356"/>
              <a:gd name="connsiteX39" fmla="*/ 2730451 w 9517857"/>
              <a:gd name="connsiteY39" fmla="*/ 538058 h 918356"/>
              <a:gd name="connsiteX40" fmla="*/ 2768713 w 9517857"/>
              <a:gd name="connsiteY40" fmla="*/ 521575 h 918356"/>
              <a:gd name="connsiteX41" fmla="*/ 2820868 w 9517857"/>
              <a:gd name="connsiteY41" fmla="*/ 514160 h 918356"/>
              <a:gd name="connsiteX42" fmla="*/ 3073635 w 9517857"/>
              <a:gd name="connsiteY42" fmla="*/ 491294 h 918356"/>
              <a:gd name="connsiteX43" fmla="*/ 3222071 w 9517857"/>
              <a:gd name="connsiteY43" fmla="*/ 470559 h 918356"/>
              <a:gd name="connsiteX44" fmla="*/ 3274069 w 9517857"/>
              <a:gd name="connsiteY44" fmla="*/ 451605 h 918356"/>
              <a:gd name="connsiteX45" fmla="*/ 3349632 w 9517857"/>
              <a:gd name="connsiteY45" fmla="*/ 432583 h 918356"/>
              <a:gd name="connsiteX46" fmla="*/ 3479593 w 9517857"/>
              <a:gd name="connsiteY46" fmla="*/ 390437 h 918356"/>
              <a:gd name="connsiteX47" fmla="*/ 3651428 w 9517857"/>
              <a:gd name="connsiteY47" fmla="*/ 361807 h 918356"/>
              <a:gd name="connsiteX48" fmla="*/ 3750023 w 9517857"/>
              <a:gd name="connsiteY48" fmla="*/ 370678 h 918356"/>
              <a:gd name="connsiteX49" fmla="*/ 3844133 w 9517857"/>
              <a:gd name="connsiteY49" fmla="*/ 360648 h 918356"/>
              <a:gd name="connsiteX50" fmla="*/ 3933803 w 9517857"/>
              <a:gd name="connsiteY50" fmla="*/ 357315 h 918356"/>
              <a:gd name="connsiteX51" fmla="*/ 4266740 w 9517857"/>
              <a:gd name="connsiteY51" fmla="*/ 361454 h 918356"/>
              <a:gd name="connsiteX52" fmla="*/ 4430770 w 9517857"/>
              <a:gd name="connsiteY52" fmla="*/ 342643 h 918356"/>
              <a:gd name="connsiteX53" fmla="*/ 4512664 w 9517857"/>
              <a:gd name="connsiteY53" fmla="*/ 319948 h 918356"/>
              <a:gd name="connsiteX54" fmla="*/ 4616423 w 9517857"/>
              <a:gd name="connsiteY54" fmla="*/ 290914 h 918356"/>
              <a:gd name="connsiteX55" fmla="*/ 4691675 w 9517857"/>
              <a:gd name="connsiteY55" fmla="*/ 254011 h 918356"/>
              <a:gd name="connsiteX56" fmla="*/ 4689051 w 9517857"/>
              <a:gd name="connsiteY56" fmla="*/ 250968 h 918356"/>
              <a:gd name="connsiteX57" fmla="*/ 4719994 w 9517857"/>
              <a:gd name="connsiteY57" fmla="*/ 245307 h 918356"/>
              <a:gd name="connsiteX58" fmla="*/ 4752894 w 9517857"/>
              <a:gd name="connsiteY58" fmla="*/ 239875 h 918356"/>
              <a:gd name="connsiteX59" fmla="*/ 4769329 w 9517857"/>
              <a:gd name="connsiteY59" fmla="*/ 233585 h 918356"/>
              <a:gd name="connsiteX60" fmla="*/ 4775634 w 9517857"/>
              <a:gd name="connsiteY60" fmla="*/ 234063 h 918356"/>
              <a:gd name="connsiteX61" fmla="*/ 4790452 w 9517857"/>
              <a:gd name="connsiteY61" fmla="*/ 233572 h 918356"/>
              <a:gd name="connsiteX62" fmla="*/ 4789062 w 9517857"/>
              <a:gd name="connsiteY62" fmla="*/ 241924 h 918356"/>
              <a:gd name="connsiteX63" fmla="*/ 4827826 w 9517857"/>
              <a:gd name="connsiteY63" fmla="*/ 246977 h 918356"/>
              <a:gd name="connsiteX64" fmla="*/ 4892569 w 9517857"/>
              <a:gd name="connsiteY64" fmla="*/ 249933 h 918356"/>
              <a:gd name="connsiteX65" fmla="*/ 4896611 w 9517857"/>
              <a:gd name="connsiteY65" fmla="*/ 240448 h 918356"/>
              <a:gd name="connsiteX66" fmla="*/ 4917286 w 9517857"/>
              <a:gd name="connsiteY66" fmla="*/ 243659 h 918356"/>
              <a:gd name="connsiteX67" fmla="*/ 4981173 w 9517857"/>
              <a:gd name="connsiteY67" fmla="*/ 247103 h 918356"/>
              <a:gd name="connsiteX68" fmla="*/ 5060397 w 9517857"/>
              <a:gd name="connsiteY68" fmla="*/ 263688 h 918356"/>
              <a:gd name="connsiteX69" fmla="*/ 5252996 w 9517857"/>
              <a:gd name="connsiteY69" fmla="*/ 270655 h 918356"/>
              <a:gd name="connsiteX70" fmla="*/ 5358056 w 9517857"/>
              <a:gd name="connsiteY70" fmla="*/ 247248 h 918356"/>
              <a:gd name="connsiteX71" fmla="*/ 5426496 w 9517857"/>
              <a:gd name="connsiteY71" fmla="*/ 235142 h 918356"/>
              <a:gd name="connsiteX72" fmla="*/ 5497161 w 9517857"/>
              <a:gd name="connsiteY72" fmla="*/ 228808 h 918356"/>
              <a:gd name="connsiteX73" fmla="*/ 5826043 w 9517857"/>
              <a:gd name="connsiteY73" fmla="*/ 148073 h 918356"/>
              <a:gd name="connsiteX74" fmla="*/ 6013415 w 9517857"/>
              <a:gd name="connsiteY74" fmla="*/ 137316 h 918356"/>
              <a:gd name="connsiteX75" fmla="*/ 6080994 w 9517857"/>
              <a:gd name="connsiteY75" fmla="*/ 142938 h 918356"/>
              <a:gd name="connsiteX76" fmla="*/ 6194152 w 9517857"/>
              <a:gd name="connsiteY76" fmla="*/ 151772 h 918356"/>
              <a:gd name="connsiteX77" fmla="*/ 6281379 w 9517857"/>
              <a:gd name="connsiteY77" fmla="*/ 181626 h 918356"/>
              <a:gd name="connsiteX78" fmla="*/ 6374947 w 9517857"/>
              <a:gd name="connsiteY78" fmla="*/ 179799 h 918356"/>
              <a:gd name="connsiteX79" fmla="*/ 6448518 w 9517857"/>
              <a:gd name="connsiteY79" fmla="*/ 164378 h 918356"/>
              <a:gd name="connsiteX80" fmla="*/ 6544700 w 9517857"/>
              <a:gd name="connsiteY80" fmla="*/ 167161 h 918356"/>
              <a:gd name="connsiteX81" fmla="*/ 6648353 w 9517857"/>
              <a:gd name="connsiteY81" fmla="*/ 172250 h 918356"/>
              <a:gd name="connsiteX82" fmla="*/ 6736227 w 9517857"/>
              <a:gd name="connsiteY82" fmla="*/ 173216 h 918356"/>
              <a:gd name="connsiteX83" fmla="*/ 6977218 w 9517857"/>
              <a:gd name="connsiteY83" fmla="*/ 184289 h 918356"/>
              <a:gd name="connsiteX84" fmla="*/ 7065221 w 9517857"/>
              <a:gd name="connsiteY84" fmla="*/ 227531 h 918356"/>
              <a:gd name="connsiteX85" fmla="*/ 7358195 w 9517857"/>
              <a:gd name="connsiteY85" fmla="*/ 251740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5 w 9517857"/>
              <a:gd name="connsiteY90" fmla="*/ 20035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410677 w 9517857"/>
              <a:gd name="connsiteY93" fmla="*/ 172167 h 918356"/>
              <a:gd name="connsiteX94" fmla="*/ 8617841 w 9517857"/>
              <a:gd name="connsiteY94" fmla="*/ 155167 h 918356"/>
              <a:gd name="connsiteX95" fmla="*/ 8715976 w 9517857"/>
              <a:gd name="connsiteY95" fmla="*/ 178374 h 918356"/>
              <a:gd name="connsiteX96" fmla="*/ 8778827 w 9517857"/>
              <a:gd name="connsiteY96" fmla="*/ 172936 h 918356"/>
              <a:gd name="connsiteX97" fmla="*/ 8840778 w 9517857"/>
              <a:gd name="connsiteY97" fmla="*/ 143149 h 918356"/>
              <a:gd name="connsiteX98" fmla="*/ 9010380 w 9517857"/>
              <a:gd name="connsiteY98" fmla="*/ 91891 h 918356"/>
              <a:gd name="connsiteX99" fmla="*/ 9110856 w 9517857"/>
              <a:gd name="connsiteY99" fmla="*/ 70997 h 918356"/>
              <a:gd name="connsiteX100" fmla="*/ 9268817 w 9517857"/>
              <a:gd name="connsiteY100" fmla="*/ 53082 h 918356"/>
              <a:gd name="connsiteX101" fmla="*/ 9316667 w 9517857"/>
              <a:gd name="connsiteY101" fmla="*/ 45047 h 918356"/>
              <a:gd name="connsiteX102" fmla="*/ 9428209 w 9517857"/>
              <a:gd name="connsiteY102" fmla="*/ 29923 h 918356"/>
              <a:gd name="connsiteX103" fmla="*/ 9488916 w 9517857"/>
              <a:gd name="connsiteY103" fmla="*/ 0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48891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727985 w 9517857"/>
              <a:gd name="connsiteY17" fmla="*/ 719826 h 918356"/>
              <a:gd name="connsiteX18" fmla="*/ 778982 w 9517857"/>
              <a:gd name="connsiteY18" fmla="*/ 710142 h 918356"/>
              <a:gd name="connsiteX19" fmla="*/ 849944 w 9517857"/>
              <a:gd name="connsiteY19" fmla="*/ 717987 h 918356"/>
              <a:gd name="connsiteX20" fmla="*/ 901402 w 9517857"/>
              <a:gd name="connsiteY20" fmla="*/ 729045 h 918356"/>
              <a:gd name="connsiteX21" fmla="*/ 930946 w 9517857"/>
              <a:gd name="connsiteY21" fmla="*/ 734046 h 918356"/>
              <a:gd name="connsiteX22" fmla="*/ 986250 w 9517857"/>
              <a:gd name="connsiteY22" fmla="*/ 713530 h 918356"/>
              <a:gd name="connsiteX23" fmla="*/ 1013752 w 9517857"/>
              <a:gd name="connsiteY23" fmla="*/ 713361 h 918356"/>
              <a:gd name="connsiteX24" fmla="*/ 1023734 w 9517857"/>
              <a:gd name="connsiteY24" fmla="*/ 718571 h 918356"/>
              <a:gd name="connsiteX25" fmla="*/ 1063207 w 9517857"/>
              <a:gd name="connsiteY25" fmla="*/ 715651 h 918356"/>
              <a:gd name="connsiteX26" fmla="*/ 1081980 w 9517857"/>
              <a:gd name="connsiteY26" fmla="*/ 738455 h 918356"/>
              <a:gd name="connsiteX27" fmla="*/ 1218120 w 9517857"/>
              <a:gd name="connsiteY27" fmla="*/ 713280 h 918356"/>
              <a:gd name="connsiteX28" fmla="*/ 1397459 w 9517857"/>
              <a:gd name="connsiteY28" fmla="*/ 691190 h 918356"/>
              <a:gd name="connsiteX29" fmla="*/ 1580688 w 9517857"/>
              <a:gd name="connsiteY29" fmla="*/ 693697 h 918356"/>
              <a:gd name="connsiteX30" fmla="*/ 1772334 w 9517857"/>
              <a:gd name="connsiteY30" fmla="*/ 710640 h 918356"/>
              <a:gd name="connsiteX31" fmla="*/ 2002561 w 9517857"/>
              <a:gd name="connsiteY31" fmla="*/ 659917 h 918356"/>
              <a:gd name="connsiteX32" fmla="*/ 2135144 w 9517857"/>
              <a:gd name="connsiteY32" fmla="*/ 636501 h 918356"/>
              <a:gd name="connsiteX33" fmla="*/ 2440292 w 9517857"/>
              <a:gd name="connsiteY33" fmla="*/ 593862 h 918356"/>
              <a:gd name="connsiteX34" fmla="*/ 2547829 w 9517857"/>
              <a:gd name="connsiteY34" fmla="*/ 566150 h 918356"/>
              <a:gd name="connsiteX35" fmla="*/ 2658055 w 9517857"/>
              <a:gd name="connsiteY35" fmla="*/ 578727 h 918356"/>
              <a:gd name="connsiteX36" fmla="*/ 2693698 w 9517857"/>
              <a:gd name="connsiteY36" fmla="*/ 560029 h 918356"/>
              <a:gd name="connsiteX37" fmla="*/ 2699673 w 9517857"/>
              <a:gd name="connsiteY37" fmla="*/ 556400 h 918356"/>
              <a:gd name="connsiteX38" fmla="*/ 2727306 w 9517857"/>
              <a:gd name="connsiteY38" fmla="*/ 550698 h 918356"/>
              <a:gd name="connsiteX39" fmla="*/ 2730451 w 9517857"/>
              <a:gd name="connsiteY39" fmla="*/ 538058 h 918356"/>
              <a:gd name="connsiteX40" fmla="*/ 2768713 w 9517857"/>
              <a:gd name="connsiteY40" fmla="*/ 521575 h 918356"/>
              <a:gd name="connsiteX41" fmla="*/ 2820868 w 9517857"/>
              <a:gd name="connsiteY41" fmla="*/ 514160 h 918356"/>
              <a:gd name="connsiteX42" fmla="*/ 3073635 w 9517857"/>
              <a:gd name="connsiteY42" fmla="*/ 491294 h 918356"/>
              <a:gd name="connsiteX43" fmla="*/ 3222071 w 9517857"/>
              <a:gd name="connsiteY43" fmla="*/ 470559 h 918356"/>
              <a:gd name="connsiteX44" fmla="*/ 3274069 w 9517857"/>
              <a:gd name="connsiteY44" fmla="*/ 451605 h 918356"/>
              <a:gd name="connsiteX45" fmla="*/ 3349632 w 9517857"/>
              <a:gd name="connsiteY45" fmla="*/ 432583 h 918356"/>
              <a:gd name="connsiteX46" fmla="*/ 3479593 w 9517857"/>
              <a:gd name="connsiteY46" fmla="*/ 390437 h 918356"/>
              <a:gd name="connsiteX47" fmla="*/ 3651428 w 9517857"/>
              <a:gd name="connsiteY47" fmla="*/ 361807 h 918356"/>
              <a:gd name="connsiteX48" fmla="*/ 3750023 w 9517857"/>
              <a:gd name="connsiteY48" fmla="*/ 370678 h 918356"/>
              <a:gd name="connsiteX49" fmla="*/ 3844133 w 9517857"/>
              <a:gd name="connsiteY49" fmla="*/ 360648 h 918356"/>
              <a:gd name="connsiteX50" fmla="*/ 3933803 w 9517857"/>
              <a:gd name="connsiteY50" fmla="*/ 357315 h 918356"/>
              <a:gd name="connsiteX51" fmla="*/ 4266740 w 9517857"/>
              <a:gd name="connsiteY51" fmla="*/ 361454 h 918356"/>
              <a:gd name="connsiteX52" fmla="*/ 4430770 w 9517857"/>
              <a:gd name="connsiteY52" fmla="*/ 342643 h 918356"/>
              <a:gd name="connsiteX53" fmla="*/ 4512664 w 9517857"/>
              <a:gd name="connsiteY53" fmla="*/ 319948 h 918356"/>
              <a:gd name="connsiteX54" fmla="*/ 4616423 w 9517857"/>
              <a:gd name="connsiteY54" fmla="*/ 290914 h 918356"/>
              <a:gd name="connsiteX55" fmla="*/ 4691675 w 9517857"/>
              <a:gd name="connsiteY55" fmla="*/ 254011 h 918356"/>
              <a:gd name="connsiteX56" fmla="*/ 4689051 w 9517857"/>
              <a:gd name="connsiteY56" fmla="*/ 250968 h 918356"/>
              <a:gd name="connsiteX57" fmla="*/ 4719994 w 9517857"/>
              <a:gd name="connsiteY57" fmla="*/ 245307 h 918356"/>
              <a:gd name="connsiteX58" fmla="*/ 4752894 w 9517857"/>
              <a:gd name="connsiteY58" fmla="*/ 239875 h 918356"/>
              <a:gd name="connsiteX59" fmla="*/ 4769329 w 9517857"/>
              <a:gd name="connsiteY59" fmla="*/ 233585 h 918356"/>
              <a:gd name="connsiteX60" fmla="*/ 4775634 w 9517857"/>
              <a:gd name="connsiteY60" fmla="*/ 234063 h 918356"/>
              <a:gd name="connsiteX61" fmla="*/ 4790452 w 9517857"/>
              <a:gd name="connsiteY61" fmla="*/ 233572 h 918356"/>
              <a:gd name="connsiteX62" fmla="*/ 4826683 w 9517857"/>
              <a:gd name="connsiteY62" fmla="*/ 163442 h 918356"/>
              <a:gd name="connsiteX63" fmla="*/ 4827826 w 9517857"/>
              <a:gd name="connsiteY63" fmla="*/ 246977 h 918356"/>
              <a:gd name="connsiteX64" fmla="*/ 4892569 w 9517857"/>
              <a:gd name="connsiteY64" fmla="*/ 249933 h 918356"/>
              <a:gd name="connsiteX65" fmla="*/ 4896611 w 9517857"/>
              <a:gd name="connsiteY65" fmla="*/ 240448 h 918356"/>
              <a:gd name="connsiteX66" fmla="*/ 4917286 w 9517857"/>
              <a:gd name="connsiteY66" fmla="*/ 243659 h 918356"/>
              <a:gd name="connsiteX67" fmla="*/ 4981173 w 9517857"/>
              <a:gd name="connsiteY67" fmla="*/ 247103 h 918356"/>
              <a:gd name="connsiteX68" fmla="*/ 5060397 w 9517857"/>
              <a:gd name="connsiteY68" fmla="*/ 263688 h 918356"/>
              <a:gd name="connsiteX69" fmla="*/ 5252996 w 9517857"/>
              <a:gd name="connsiteY69" fmla="*/ 270655 h 918356"/>
              <a:gd name="connsiteX70" fmla="*/ 5358056 w 9517857"/>
              <a:gd name="connsiteY70" fmla="*/ 247248 h 918356"/>
              <a:gd name="connsiteX71" fmla="*/ 5426496 w 9517857"/>
              <a:gd name="connsiteY71" fmla="*/ 235142 h 918356"/>
              <a:gd name="connsiteX72" fmla="*/ 5497161 w 9517857"/>
              <a:gd name="connsiteY72" fmla="*/ 228808 h 918356"/>
              <a:gd name="connsiteX73" fmla="*/ 5826043 w 9517857"/>
              <a:gd name="connsiteY73" fmla="*/ 148073 h 918356"/>
              <a:gd name="connsiteX74" fmla="*/ 6013415 w 9517857"/>
              <a:gd name="connsiteY74" fmla="*/ 137316 h 918356"/>
              <a:gd name="connsiteX75" fmla="*/ 6080994 w 9517857"/>
              <a:gd name="connsiteY75" fmla="*/ 142938 h 918356"/>
              <a:gd name="connsiteX76" fmla="*/ 6194152 w 9517857"/>
              <a:gd name="connsiteY76" fmla="*/ 151772 h 918356"/>
              <a:gd name="connsiteX77" fmla="*/ 6281379 w 9517857"/>
              <a:gd name="connsiteY77" fmla="*/ 181626 h 918356"/>
              <a:gd name="connsiteX78" fmla="*/ 6374947 w 9517857"/>
              <a:gd name="connsiteY78" fmla="*/ 179799 h 918356"/>
              <a:gd name="connsiteX79" fmla="*/ 6448518 w 9517857"/>
              <a:gd name="connsiteY79" fmla="*/ 164378 h 918356"/>
              <a:gd name="connsiteX80" fmla="*/ 6544700 w 9517857"/>
              <a:gd name="connsiteY80" fmla="*/ 167161 h 918356"/>
              <a:gd name="connsiteX81" fmla="*/ 6648353 w 9517857"/>
              <a:gd name="connsiteY81" fmla="*/ 172250 h 918356"/>
              <a:gd name="connsiteX82" fmla="*/ 6736227 w 9517857"/>
              <a:gd name="connsiteY82" fmla="*/ 173216 h 918356"/>
              <a:gd name="connsiteX83" fmla="*/ 6977218 w 9517857"/>
              <a:gd name="connsiteY83" fmla="*/ 184289 h 918356"/>
              <a:gd name="connsiteX84" fmla="*/ 7065221 w 9517857"/>
              <a:gd name="connsiteY84" fmla="*/ 227531 h 918356"/>
              <a:gd name="connsiteX85" fmla="*/ 7358195 w 9517857"/>
              <a:gd name="connsiteY85" fmla="*/ 251740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5 w 9517857"/>
              <a:gd name="connsiteY90" fmla="*/ 20035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410677 w 9517857"/>
              <a:gd name="connsiteY93" fmla="*/ 172167 h 918356"/>
              <a:gd name="connsiteX94" fmla="*/ 8617841 w 9517857"/>
              <a:gd name="connsiteY94" fmla="*/ 155167 h 918356"/>
              <a:gd name="connsiteX95" fmla="*/ 8715976 w 9517857"/>
              <a:gd name="connsiteY95" fmla="*/ 178374 h 918356"/>
              <a:gd name="connsiteX96" fmla="*/ 8778827 w 9517857"/>
              <a:gd name="connsiteY96" fmla="*/ 172936 h 918356"/>
              <a:gd name="connsiteX97" fmla="*/ 8840778 w 9517857"/>
              <a:gd name="connsiteY97" fmla="*/ 143149 h 918356"/>
              <a:gd name="connsiteX98" fmla="*/ 9010380 w 9517857"/>
              <a:gd name="connsiteY98" fmla="*/ 91891 h 918356"/>
              <a:gd name="connsiteX99" fmla="*/ 9110856 w 9517857"/>
              <a:gd name="connsiteY99" fmla="*/ 70997 h 918356"/>
              <a:gd name="connsiteX100" fmla="*/ 9268817 w 9517857"/>
              <a:gd name="connsiteY100" fmla="*/ 53082 h 918356"/>
              <a:gd name="connsiteX101" fmla="*/ 9316667 w 9517857"/>
              <a:gd name="connsiteY101" fmla="*/ 45047 h 918356"/>
              <a:gd name="connsiteX102" fmla="*/ 9428209 w 9517857"/>
              <a:gd name="connsiteY102" fmla="*/ 29923 h 918356"/>
              <a:gd name="connsiteX103" fmla="*/ 9488916 w 9517857"/>
              <a:gd name="connsiteY103" fmla="*/ 0 h 918356"/>
              <a:gd name="connsiteX0" fmla="*/ 4686423 w 9517857"/>
              <a:gd name="connsiteY0" fmla="*/ 249794 h 920231"/>
              <a:gd name="connsiteX1" fmla="*/ 4689051 w 9517857"/>
              <a:gd name="connsiteY1" fmla="*/ 252843 h 920231"/>
              <a:gd name="connsiteX2" fmla="*/ 4687244 w 9517857"/>
              <a:gd name="connsiteY2" fmla="*/ 253173 h 920231"/>
              <a:gd name="connsiteX3" fmla="*/ 4686423 w 9517857"/>
              <a:gd name="connsiteY3" fmla="*/ 249794 h 920231"/>
              <a:gd name="connsiteX4" fmla="*/ 4685225 w 9517857"/>
              <a:gd name="connsiteY4" fmla="*/ 248405 h 920231"/>
              <a:gd name="connsiteX5" fmla="*/ 4686133 w 9517857"/>
              <a:gd name="connsiteY5" fmla="*/ 248602 h 920231"/>
              <a:gd name="connsiteX6" fmla="*/ 4686423 w 9517857"/>
              <a:gd name="connsiteY6" fmla="*/ 249794 h 920231"/>
              <a:gd name="connsiteX7" fmla="*/ 4685225 w 9517857"/>
              <a:gd name="connsiteY7" fmla="*/ 248405 h 920231"/>
              <a:gd name="connsiteX8" fmla="*/ 9488916 w 9517857"/>
              <a:gd name="connsiteY8" fmla="*/ 1875 h 920231"/>
              <a:gd name="connsiteX9" fmla="*/ 9517857 w 9517857"/>
              <a:gd name="connsiteY9" fmla="*/ 1887 h 920231"/>
              <a:gd name="connsiteX10" fmla="*/ 9517857 w 9517857"/>
              <a:gd name="connsiteY10" fmla="*/ 920231 h 920231"/>
              <a:gd name="connsiteX11" fmla="*/ 14604 w 9517857"/>
              <a:gd name="connsiteY11" fmla="*/ 920231 h 920231"/>
              <a:gd name="connsiteX12" fmla="*/ 12841 w 9517857"/>
              <a:gd name="connsiteY12" fmla="*/ 919638 h 920231"/>
              <a:gd name="connsiteX13" fmla="*/ 93 w 9517857"/>
              <a:gd name="connsiteY13" fmla="*/ 914346 h 920231"/>
              <a:gd name="connsiteX14" fmla="*/ 58674 w 9517857"/>
              <a:gd name="connsiteY14" fmla="*/ 892197 h 920231"/>
              <a:gd name="connsiteX15" fmla="*/ 275005 w 9517857"/>
              <a:gd name="connsiteY15" fmla="*/ 809104 h 920231"/>
              <a:gd name="connsiteX16" fmla="*/ 587824 w 9517857"/>
              <a:gd name="connsiteY16" fmla="*/ 800070 h 920231"/>
              <a:gd name="connsiteX17" fmla="*/ 727985 w 9517857"/>
              <a:gd name="connsiteY17" fmla="*/ 721701 h 920231"/>
              <a:gd name="connsiteX18" fmla="*/ 778982 w 9517857"/>
              <a:gd name="connsiteY18" fmla="*/ 712017 h 920231"/>
              <a:gd name="connsiteX19" fmla="*/ 849944 w 9517857"/>
              <a:gd name="connsiteY19" fmla="*/ 719862 h 920231"/>
              <a:gd name="connsiteX20" fmla="*/ 901402 w 9517857"/>
              <a:gd name="connsiteY20" fmla="*/ 730920 h 920231"/>
              <a:gd name="connsiteX21" fmla="*/ 930946 w 9517857"/>
              <a:gd name="connsiteY21" fmla="*/ 735921 h 920231"/>
              <a:gd name="connsiteX22" fmla="*/ 986250 w 9517857"/>
              <a:gd name="connsiteY22" fmla="*/ 715405 h 920231"/>
              <a:gd name="connsiteX23" fmla="*/ 1013752 w 9517857"/>
              <a:gd name="connsiteY23" fmla="*/ 715236 h 920231"/>
              <a:gd name="connsiteX24" fmla="*/ 1023734 w 9517857"/>
              <a:gd name="connsiteY24" fmla="*/ 720446 h 920231"/>
              <a:gd name="connsiteX25" fmla="*/ 1063207 w 9517857"/>
              <a:gd name="connsiteY25" fmla="*/ 717526 h 920231"/>
              <a:gd name="connsiteX26" fmla="*/ 1081980 w 9517857"/>
              <a:gd name="connsiteY26" fmla="*/ 740330 h 920231"/>
              <a:gd name="connsiteX27" fmla="*/ 1218120 w 9517857"/>
              <a:gd name="connsiteY27" fmla="*/ 715155 h 920231"/>
              <a:gd name="connsiteX28" fmla="*/ 1397459 w 9517857"/>
              <a:gd name="connsiteY28" fmla="*/ 693065 h 920231"/>
              <a:gd name="connsiteX29" fmla="*/ 1580688 w 9517857"/>
              <a:gd name="connsiteY29" fmla="*/ 695572 h 920231"/>
              <a:gd name="connsiteX30" fmla="*/ 1772334 w 9517857"/>
              <a:gd name="connsiteY30" fmla="*/ 712515 h 920231"/>
              <a:gd name="connsiteX31" fmla="*/ 2002561 w 9517857"/>
              <a:gd name="connsiteY31" fmla="*/ 661792 h 920231"/>
              <a:gd name="connsiteX32" fmla="*/ 2135144 w 9517857"/>
              <a:gd name="connsiteY32" fmla="*/ 638376 h 920231"/>
              <a:gd name="connsiteX33" fmla="*/ 2440292 w 9517857"/>
              <a:gd name="connsiteY33" fmla="*/ 595737 h 920231"/>
              <a:gd name="connsiteX34" fmla="*/ 2547829 w 9517857"/>
              <a:gd name="connsiteY34" fmla="*/ 568025 h 920231"/>
              <a:gd name="connsiteX35" fmla="*/ 2658055 w 9517857"/>
              <a:gd name="connsiteY35" fmla="*/ 580602 h 920231"/>
              <a:gd name="connsiteX36" fmla="*/ 2693698 w 9517857"/>
              <a:gd name="connsiteY36" fmla="*/ 561904 h 920231"/>
              <a:gd name="connsiteX37" fmla="*/ 2699673 w 9517857"/>
              <a:gd name="connsiteY37" fmla="*/ 558275 h 920231"/>
              <a:gd name="connsiteX38" fmla="*/ 2727306 w 9517857"/>
              <a:gd name="connsiteY38" fmla="*/ 552573 h 920231"/>
              <a:gd name="connsiteX39" fmla="*/ 2730451 w 9517857"/>
              <a:gd name="connsiteY39" fmla="*/ 539933 h 920231"/>
              <a:gd name="connsiteX40" fmla="*/ 2768713 w 9517857"/>
              <a:gd name="connsiteY40" fmla="*/ 523450 h 920231"/>
              <a:gd name="connsiteX41" fmla="*/ 2820868 w 9517857"/>
              <a:gd name="connsiteY41" fmla="*/ 516035 h 920231"/>
              <a:gd name="connsiteX42" fmla="*/ 3073635 w 9517857"/>
              <a:gd name="connsiteY42" fmla="*/ 493169 h 920231"/>
              <a:gd name="connsiteX43" fmla="*/ 3222071 w 9517857"/>
              <a:gd name="connsiteY43" fmla="*/ 472434 h 920231"/>
              <a:gd name="connsiteX44" fmla="*/ 3274069 w 9517857"/>
              <a:gd name="connsiteY44" fmla="*/ 453480 h 920231"/>
              <a:gd name="connsiteX45" fmla="*/ 3349632 w 9517857"/>
              <a:gd name="connsiteY45" fmla="*/ 434458 h 920231"/>
              <a:gd name="connsiteX46" fmla="*/ 3479593 w 9517857"/>
              <a:gd name="connsiteY46" fmla="*/ 392312 h 920231"/>
              <a:gd name="connsiteX47" fmla="*/ 3651428 w 9517857"/>
              <a:gd name="connsiteY47" fmla="*/ 363682 h 920231"/>
              <a:gd name="connsiteX48" fmla="*/ 3750023 w 9517857"/>
              <a:gd name="connsiteY48" fmla="*/ 372553 h 920231"/>
              <a:gd name="connsiteX49" fmla="*/ 3844133 w 9517857"/>
              <a:gd name="connsiteY49" fmla="*/ 362523 h 920231"/>
              <a:gd name="connsiteX50" fmla="*/ 3933803 w 9517857"/>
              <a:gd name="connsiteY50" fmla="*/ 359190 h 920231"/>
              <a:gd name="connsiteX51" fmla="*/ 4266740 w 9517857"/>
              <a:gd name="connsiteY51" fmla="*/ 363329 h 920231"/>
              <a:gd name="connsiteX52" fmla="*/ 4430770 w 9517857"/>
              <a:gd name="connsiteY52" fmla="*/ 344518 h 920231"/>
              <a:gd name="connsiteX53" fmla="*/ 4512664 w 9517857"/>
              <a:gd name="connsiteY53" fmla="*/ 321823 h 920231"/>
              <a:gd name="connsiteX54" fmla="*/ 4616423 w 9517857"/>
              <a:gd name="connsiteY54" fmla="*/ 292789 h 920231"/>
              <a:gd name="connsiteX55" fmla="*/ 4691675 w 9517857"/>
              <a:gd name="connsiteY55" fmla="*/ 255886 h 920231"/>
              <a:gd name="connsiteX56" fmla="*/ 4689051 w 9517857"/>
              <a:gd name="connsiteY56" fmla="*/ 252843 h 920231"/>
              <a:gd name="connsiteX57" fmla="*/ 4719994 w 9517857"/>
              <a:gd name="connsiteY57" fmla="*/ 247182 h 920231"/>
              <a:gd name="connsiteX58" fmla="*/ 4752894 w 9517857"/>
              <a:gd name="connsiteY58" fmla="*/ 241750 h 920231"/>
              <a:gd name="connsiteX59" fmla="*/ 4769329 w 9517857"/>
              <a:gd name="connsiteY59" fmla="*/ 235460 h 920231"/>
              <a:gd name="connsiteX60" fmla="*/ 4775634 w 9517857"/>
              <a:gd name="connsiteY60" fmla="*/ 235938 h 920231"/>
              <a:gd name="connsiteX61" fmla="*/ 4807816 w 9517857"/>
              <a:gd name="connsiteY61" fmla="*/ 0 h 920231"/>
              <a:gd name="connsiteX62" fmla="*/ 4826683 w 9517857"/>
              <a:gd name="connsiteY62" fmla="*/ 165317 h 920231"/>
              <a:gd name="connsiteX63" fmla="*/ 4827826 w 9517857"/>
              <a:gd name="connsiteY63" fmla="*/ 248852 h 920231"/>
              <a:gd name="connsiteX64" fmla="*/ 4892569 w 9517857"/>
              <a:gd name="connsiteY64" fmla="*/ 251808 h 920231"/>
              <a:gd name="connsiteX65" fmla="*/ 4896611 w 9517857"/>
              <a:gd name="connsiteY65" fmla="*/ 242323 h 920231"/>
              <a:gd name="connsiteX66" fmla="*/ 4917286 w 9517857"/>
              <a:gd name="connsiteY66" fmla="*/ 245534 h 920231"/>
              <a:gd name="connsiteX67" fmla="*/ 4981173 w 9517857"/>
              <a:gd name="connsiteY67" fmla="*/ 248978 h 920231"/>
              <a:gd name="connsiteX68" fmla="*/ 5060397 w 9517857"/>
              <a:gd name="connsiteY68" fmla="*/ 265563 h 920231"/>
              <a:gd name="connsiteX69" fmla="*/ 5252996 w 9517857"/>
              <a:gd name="connsiteY69" fmla="*/ 272530 h 920231"/>
              <a:gd name="connsiteX70" fmla="*/ 5358056 w 9517857"/>
              <a:gd name="connsiteY70" fmla="*/ 249123 h 920231"/>
              <a:gd name="connsiteX71" fmla="*/ 5426496 w 9517857"/>
              <a:gd name="connsiteY71" fmla="*/ 237017 h 920231"/>
              <a:gd name="connsiteX72" fmla="*/ 5497161 w 9517857"/>
              <a:gd name="connsiteY72" fmla="*/ 230683 h 920231"/>
              <a:gd name="connsiteX73" fmla="*/ 5826043 w 9517857"/>
              <a:gd name="connsiteY73" fmla="*/ 149948 h 920231"/>
              <a:gd name="connsiteX74" fmla="*/ 6013415 w 9517857"/>
              <a:gd name="connsiteY74" fmla="*/ 139191 h 920231"/>
              <a:gd name="connsiteX75" fmla="*/ 6080994 w 9517857"/>
              <a:gd name="connsiteY75" fmla="*/ 144813 h 920231"/>
              <a:gd name="connsiteX76" fmla="*/ 6194152 w 9517857"/>
              <a:gd name="connsiteY76" fmla="*/ 153647 h 920231"/>
              <a:gd name="connsiteX77" fmla="*/ 6281379 w 9517857"/>
              <a:gd name="connsiteY77" fmla="*/ 183501 h 920231"/>
              <a:gd name="connsiteX78" fmla="*/ 6374947 w 9517857"/>
              <a:gd name="connsiteY78" fmla="*/ 181674 h 920231"/>
              <a:gd name="connsiteX79" fmla="*/ 6448518 w 9517857"/>
              <a:gd name="connsiteY79" fmla="*/ 166253 h 920231"/>
              <a:gd name="connsiteX80" fmla="*/ 6544700 w 9517857"/>
              <a:gd name="connsiteY80" fmla="*/ 169036 h 920231"/>
              <a:gd name="connsiteX81" fmla="*/ 6648353 w 9517857"/>
              <a:gd name="connsiteY81" fmla="*/ 174125 h 920231"/>
              <a:gd name="connsiteX82" fmla="*/ 6736227 w 9517857"/>
              <a:gd name="connsiteY82" fmla="*/ 175091 h 920231"/>
              <a:gd name="connsiteX83" fmla="*/ 6977218 w 9517857"/>
              <a:gd name="connsiteY83" fmla="*/ 186164 h 920231"/>
              <a:gd name="connsiteX84" fmla="*/ 7065221 w 9517857"/>
              <a:gd name="connsiteY84" fmla="*/ 229406 h 920231"/>
              <a:gd name="connsiteX85" fmla="*/ 7358195 w 9517857"/>
              <a:gd name="connsiteY85" fmla="*/ 253615 h 920231"/>
              <a:gd name="connsiteX86" fmla="*/ 7565449 w 9517857"/>
              <a:gd name="connsiteY86" fmla="*/ 260825 h 920231"/>
              <a:gd name="connsiteX87" fmla="*/ 7599285 w 9517857"/>
              <a:gd name="connsiteY87" fmla="*/ 267896 h 920231"/>
              <a:gd name="connsiteX88" fmla="*/ 7644411 w 9517857"/>
              <a:gd name="connsiteY88" fmla="*/ 260861 h 920231"/>
              <a:gd name="connsiteX89" fmla="*/ 7825110 w 9517857"/>
              <a:gd name="connsiteY89" fmla="*/ 230984 h 920231"/>
              <a:gd name="connsiteX90" fmla="*/ 7965805 w 9517857"/>
              <a:gd name="connsiteY90" fmla="*/ 202230 h 920231"/>
              <a:gd name="connsiteX91" fmla="*/ 8147401 w 9517857"/>
              <a:gd name="connsiteY91" fmla="*/ 207492 h 920231"/>
              <a:gd name="connsiteX92" fmla="*/ 8256033 w 9517857"/>
              <a:gd name="connsiteY92" fmla="*/ 195588 h 920231"/>
              <a:gd name="connsiteX93" fmla="*/ 8410677 w 9517857"/>
              <a:gd name="connsiteY93" fmla="*/ 174042 h 920231"/>
              <a:gd name="connsiteX94" fmla="*/ 8617841 w 9517857"/>
              <a:gd name="connsiteY94" fmla="*/ 157042 h 920231"/>
              <a:gd name="connsiteX95" fmla="*/ 8715976 w 9517857"/>
              <a:gd name="connsiteY95" fmla="*/ 180249 h 920231"/>
              <a:gd name="connsiteX96" fmla="*/ 8778827 w 9517857"/>
              <a:gd name="connsiteY96" fmla="*/ 174811 h 920231"/>
              <a:gd name="connsiteX97" fmla="*/ 8840778 w 9517857"/>
              <a:gd name="connsiteY97" fmla="*/ 145024 h 920231"/>
              <a:gd name="connsiteX98" fmla="*/ 9010380 w 9517857"/>
              <a:gd name="connsiteY98" fmla="*/ 93766 h 920231"/>
              <a:gd name="connsiteX99" fmla="*/ 9110856 w 9517857"/>
              <a:gd name="connsiteY99" fmla="*/ 72872 h 920231"/>
              <a:gd name="connsiteX100" fmla="*/ 9268817 w 9517857"/>
              <a:gd name="connsiteY100" fmla="*/ 54957 h 920231"/>
              <a:gd name="connsiteX101" fmla="*/ 9316667 w 9517857"/>
              <a:gd name="connsiteY101" fmla="*/ 46922 h 920231"/>
              <a:gd name="connsiteX102" fmla="*/ 9428209 w 9517857"/>
              <a:gd name="connsiteY102" fmla="*/ 31798 h 920231"/>
              <a:gd name="connsiteX103" fmla="*/ 9488916 w 9517857"/>
              <a:gd name="connsiteY103" fmla="*/ 1875 h 920231"/>
              <a:gd name="connsiteX0" fmla="*/ 4686423 w 9517857"/>
              <a:gd name="connsiteY0" fmla="*/ 249794 h 920231"/>
              <a:gd name="connsiteX1" fmla="*/ 4689051 w 9517857"/>
              <a:gd name="connsiteY1" fmla="*/ 252843 h 920231"/>
              <a:gd name="connsiteX2" fmla="*/ 4687244 w 9517857"/>
              <a:gd name="connsiteY2" fmla="*/ 253173 h 920231"/>
              <a:gd name="connsiteX3" fmla="*/ 4686423 w 9517857"/>
              <a:gd name="connsiteY3" fmla="*/ 249794 h 920231"/>
              <a:gd name="connsiteX4" fmla="*/ 4685225 w 9517857"/>
              <a:gd name="connsiteY4" fmla="*/ 248405 h 920231"/>
              <a:gd name="connsiteX5" fmla="*/ 4686133 w 9517857"/>
              <a:gd name="connsiteY5" fmla="*/ 248602 h 920231"/>
              <a:gd name="connsiteX6" fmla="*/ 4686423 w 9517857"/>
              <a:gd name="connsiteY6" fmla="*/ 249794 h 920231"/>
              <a:gd name="connsiteX7" fmla="*/ 4685225 w 9517857"/>
              <a:gd name="connsiteY7" fmla="*/ 248405 h 920231"/>
              <a:gd name="connsiteX8" fmla="*/ 9488916 w 9517857"/>
              <a:gd name="connsiteY8" fmla="*/ 1875 h 920231"/>
              <a:gd name="connsiteX9" fmla="*/ 9517857 w 9517857"/>
              <a:gd name="connsiteY9" fmla="*/ 1887 h 920231"/>
              <a:gd name="connsiteX10" fmla="*/ 9517857 w 9517857"/>
              <a:gd name="connsiteY10" fmla="*/ 920231 h 920231"/>
              <a:gd name="connsiteX11" fmla="*/ 14604 w 9517857"/>
              <a:gd name="connsiteY11" fmla="*/ 920231 h 920231"/>
              <a:gd name="connsiteX12" fmla="*/ 12841 w 9517857"/>
              <a:gd name="connsiteY12" fmla="*/ 919638 h 920231"/>
              <a:gd name="connsiteX13" fmla="*/ 93 w 9517857"/>
              <a:gd name="connsiteY13" fmla="*/ 914346 h 920231"/>
              <a:gd name="connsiteX14" fmla="*/ 58674 w 9517857"/>
              <a:gd name="connsiteY14" fmla="*/ 892197 h 920231"/>
              <a:gd name="connsiteX15" fmla="*/ 275005 w 9517857"/>
              <a:gd name="connsiteY15" fmla="*/ 809104 h 920231"/>
              <a:gd name="connsiteX16" fmla="*/ 587824 w 9517857"/>
              <a:gd name="connsiteY16" fmla="*/ 800070 h 920231"/>
              <a:gd name="connsiteX17" fmla="*/ 727985 w 9517857"/>
              <a:gd name="connsiteY17" fmla="*/ 721701 h 920231"/>
              <a:gd name="connsiteX18" fmla="*/ 778982 w 9517857"/>
              <a:gd name="connsiteY18" fmla="*/ 712017 h 920231"/>
              <a:gd name="connsiteX19" fmla="*/ 849944 w 9517857"/>
              <a:gd name="connsiteY19" fmla="*/ 719862 h 920231"/>
              <a:gd name="connsiteX20" fmla="*/ 901402 w 9517857"/>
              <a:gd name="connsiteY20" fmla="*/ 730920 h 920231"/>
              <a:gd name="connsiteX21" fmla="*/ 930946 w 9517857"/>
              <a:gd name="connsiteY21" fmla="*/ 735921 h 920231"/>
              <a:gd name="connsiteX22" fmla="*/ 986250 w 9517857"/>
              <a:gd name="connsiteY22" fmla="*/ 715405 h 920231"/>
              <a:gd name="connsiteX23" fmla="*/ 1013752 w 9517857"/>
              <a:gd name="connsiteY23" fmla="*/ 715236 h 920231"/>
              <a:gd name="connsiteX24" fmla="*/ 1023734 w 9517857"/>
              <a:gd name="connsiteY24" fmla="*/ 720446 h 920231"/>
              <a:gd name="connsiteX25" fmla="*/ 1063207 w 9517857"/>
              <a:gd name="connsiteY25" fmla="*/ 717526 h 920231"/>
              <a:gd name="connsiteX26" fmla="*/ 1081980 w 9517857"/>
              <a:gd name="connsiteY26" fmla="*/ 740330 h 920231"/>
              <a:gd name="connsiteX27" fmla="*/ 1218120 w 9517857"/>
              <a:gd name="connsiteY27" fmla="*/ 715155 h 920231"/>
              <a:gd name="connsiteX28" fmla="*/ 1397459 w 9517857"/>
              <a:gd name="connsiteY28" fmla="*/ 693065 h 920231"/>
              <a:gd name="connsiteX29" fmla="*/ 1580688 w 9517857"/>
              <a:gd name="connsiteY29" fmla="*/ 695572 h 920231"/>
              <a:gd name="connsiteX30" fmla="*/ 1772334 w 9517857"/>
              <a:gd name="connsiteY30" fmla="*/ 712515 h 920231"/>
              <a:gd name="connsiteX31" fmla="*/ 2002561 w 9517857"/>
              <a:gd name="connsiteY31" fmla="*/ 661792 h 920231"/>
              <a:gd name="connsiteX32" fmla="*/ 2135144 w 9517857"/>
              <a:gd name="connsiteY32" fmla="*/ 638376 h 920231"/>
              <a:gd name="connsiteX33" fmla="*/ 2440292 w 9517857"/>
              <a:gd name="connsiteY33" fmla="*/ 595737 h 920231"/>
              <a:gd name="connsiteX34" fmla="*/ 2547829 w 9517857"/>
              <a:gd name="connsiteY34" fmla="*/ 568025 h 920231"/>
              <a:gd name="connsiteX35" fmla="*/ 2658055 w 9517857"/>
              <a:gd name="connsiteY35" fmla="*/ 580602 h 920231"/>
              <a:gd name="connsiteX36" fmla="*/ 2693698 w 9517857"/>
              <a:gd name="connsiteY36" fmla="*/ 561904 h 920231"/>
              <a:gd name="connsiteX37" fmla="*/ 2699673 w 9517857"/>
              <a:gd name="connsiteY37" fmla="*/ 558275 h 920231"/>
              <a:gd name="connsiteX38" fmla="*/ 2727306 w 9517857"/>
              <a:gd name="connsiteY38" fmla="*/ 552573 h 920231"/>
              <a:gd name="connsiteX39" fmla="*/ 2730451 w 9517857"/>
              <a:gd name="connsiteY39" fmla="*/ 539933 h 920231"/>
              <a:gd name="connsiteX40" fmla="*/ 2768713 w 9517857"/>
              <a:gd name="connsiteY40" fmla="*/ 523450 h 920231"/>
              <a:gd name="connsiteX41" fmla="*/ 2820868 w 9517857"/>
              <a:gd name="connsiteY41" fmla="*/ 516035 h 920231"/>
              <a:gd name="connsiteX42" fmla="*/ 3073635 w 9517857"/>
              <a:gd name="connsiteY42" fmla="*/ 493169 h 920231"/>
              <a:gd name="connsiteX43" fmla="*/ 3222071 w 9517857"/>
              <a:gd name="connsiteY43" fmla="*/ 472434 h 920231"/>
              <a:gd name="connsiteX44" fmla="*/ 3274069 w 9517857"/>
              <a:gd name="connsiteY44" fmla="*/ 453480 h 920231"/>
              <a:gd name="connsiteX45" fmla="*/ 3349632 w 9517857"/>
              <a:gd name="connsiteY45" fmla="*/ 434458 h 920231"/>
              <a:gd name="connsiteX46" fmla="*/ 3479593 w 9517857"/>
              <a:gd name="connsiteY46" fmla="*/ 392312 h 920231"/>
              <a:gd name="connsiteX47" fmla="*/ 3651428 w 9517857"/>
              <a:gd name="connsiteY47" fmla="*/ 363682 h 920231"/>
              <a:gd name="connsiteX48" fmla="*/ 3750023 w 9517857"/>
              <a:gd name="connsiteY48" fmla="*/ 372553 h 920231"/>
              <a:gd name="connsiteX49" fmla="*/ 3844133 w 9517857"/>
              <a:gd name="connsiteY49" fmla="*/ 362523 h 920231"/>
              <a:gd name="connsiteX50" fmla="*/ 3933803 w 9517857"/>
              <a:gd name="connsiteY50" fmla="*/ 359190 h 920231"/>
              <a:gd name="connsiteX51" fmla="*/ 4266740 w 9517857"/>
              <a:gd name="connsiteY51" fmla="*/ 363329 h 920231"/>
              <a:gd name="connsiteX52" fmla="*/ 4430770 w 9517857"/>
              <a:gd name="connsiteY52" fmla="*/ 344518 h 920231"/>
              <a:gd name="connsiteX53" fmla="*/ 4512664 w 9517857"/>
              <a:gd name="connsiteY53" fmla="*/ 321823 h 920231"/>
              <a:gd name="connsiteX54" fmla="*/ 4616423 w 9517857"/>
              <a:gd name="connsiteY54" fmla="*/ 292789 h 920231"/>
              <a:gd name="connsiteX55" fmla="*/ 4691675 w 9517857"/>
              <a:gd name="connsiteY55" fmla="*/ 255886 h 920231"/>
              <a:gd name="connsiteX56" fmla="*/ 4689051 w 9517857"/>
              <a:gd name="connsiteY56" fmla="*/ 252843 h 920231"/>
              <a:gd name="connsiteX57" fmla="*/ 4719994 w 9517857"/>
              <a:gd name="connsiteY57" fmla="*/ 247182 h 920231"/>
              <a:gd name="connsiteX58" fmla="*/ 4752894 w 9517857"/>
              <a:gd name="connsiteY58" fmla="*/ 241750 h 920231"/>
              <a:gd name="connsiteX59" fmla="*/ 4769329 w 9517857"/>
              <a:gd name="connsiteY59" fmla="*/ 235460 h 920231"/>
              <a:gd name="connsiteX60" fmla="*/ 4807816 w 9517857"/>
              <a:gd name="connsiteY60" fmla="*/ 0 h 920231"/>
              <a:gd name="connsiteX61" fmla="*/ 4826683 w 9517857"/>
              <a:gd name="connsiteY61" fmla="*/ 165317 h 920231"/>
              <a:gd name="connsiteX62" fmla="*/ 4827826 w 9517857"/>
              <a:gd name="connsiteY62" fmla="*/ 248852 h 920231"/>
              <a:gd name="connsiteX63" fmla="*/ 4892569 w 9517857"/>
              <a:gd name="connsiteY63" fmla="*/ 251808 h 920231"/>
              <a:gd name="connsiteX64" fmla="*/ 4896611 w 9517857"/>
              <a:gd name="connsiteY64" fmla="*/ 242323 h 920231"/>
              <a:gd name="connsiteX65" fmla="*/ 4917286 w 9517857"/>
              <a:gd name="connsiteY65" fmla="*/ 245534 h 920231"/>
              <a:gd name="connsiteX66" fmla="*/ 4981173 w 9517857"/>
              <a:gd name="connsiteY66" fmla="*/ 248978 h 920231"/>
              <a:gd name="connsiteX67" fmla="*/ 5060397 w 9517857"/>
              <a:gd name="connsiteY67" fmla="*/ 265563 h 920231"/>
              <a:gd name="connsiteX68" fmla="*/ 5252996 w 9517857"/>
              <a:gd name="connsiteY68" fmla="*/ 272530 h 920231"/>
              <a:gd name="connsiteX69" fmla="*/ 5358056 w 9517857"/>
              <a:gd name="connsiteY69" fmla="*/ 249123 h 920231"/>
              <a:gd name="connsiteX70" fmla="*/ 5426496 w 9517857"/>
              <a:gd name="connsiteY70" fmla="*/ 237017 h 920231"/>
              <a:gd name="connsiteX71" fmla="*/ 5497161 w 9517857"/>
              <a:gd name="connsiteY71" fmla="*/ 230683 h 920231"/>
              <a:gd name="connsiteX72" fmla="*/ 5826043 w 9517857"/>
              <a:gd name="connsiteY72" fmla="*/ 149948 h 920231"/>
              <a:gd name="connsiteX73" fmla="*/ 6013415 w 9517857"/>
              <a:gd name="connsiteY73" fmla="*/ 139191 h 920231"/>
              <a:gd name="connsiteX74" fmla="*/ 6080994 w 9517857"/>
              <a:gd name="connsiteY74" fmla="*/ 144813 h 920231"/>
              <a:gd name="connsiteX75" fmla="*/ 6194152 w 9517857"/>
              <a:gd name="connsiteY75" fmla="*/ 153647 h 920231"/>
              <a:gd name="connsiteX76" fmla="*/ 6281379 w 9517857"/>
              <a:gd name="connsiteY76" fmla="*/ 183501 h 920231"/>
              <a:gd name="connsiteX77" fmla="*/ 6374947 w 9517857"/>
              <a:gd name="connsiteY77" fmla="*/ 181674 h 920231"/>
              <a:gd name="connsiteX78" fmla="*/ 6448518 w 9517857"/>
              <a:gd name="connsiteY78" fmla="*/ 166253 h 920231"/>
              <a:gd name="connsiteX79" fmla="*/ 6544700 w 9517857"/>
              <a:gd name="connsiteY79" fmla="*/ 169036 h 920231"/>
              <a:gd name="connsiteX80" fmla="*/ 6648353 w 9517857"/>
              <a:gd name="connsiteY80" fmla="*/ 174125 h 920231"/>
              <a:gd name="connsiteX81" fmla="*/ 6736227 w 9517857"/>
              <a:gd name="connsiteY81" fmla="*/ 175091 h 920231"/>
              <a:gd name="connsiteX82" fmla="*/ 6977218 w 9517857"/>
              <a:gd name="connsiteY82" fmla="*/ 186164 h 920231"/>
              <a:gd name="connsiteX83" fmla="*/ 7065221 w 9517857"/>
              <a:gd name="connsiteY83" fmla="*/ 229406 h 920231"/>
              <a:gd name="connsiteX84" fmla="*/ 7358195 w 9517857"/>
              <a:gd name="connsiteY84" fmla="*/ 253615 h 920231"/>
              <a:gd name="connsiteX85" fmla="*/ 7565449 w 9517857"/>
              <a:gd name="connsiteY85" fmla="*/ 260825 h 920231"/>
              <a:gd name="connsiteX86" fmla="*/ 7599285 w 9517857"/>
              <a:gd name="connsiteY86" fmla="*/ 267896 h 920231"/>
              <a:gd name="connsiteX87" fmla="*/ 7644411 w 9517857"/>
              <a:gd name="connsiteY87" fmla="*/ 260861 h 920231"/>
              <a:gd name="connsiteX88" fmla="*/ 7825110 w 9517857"/>
              <a:gd name="connsiteY88" fmla="*/ 230984 h 920231"/>
              <a:gd name="connsiteX89" fmla="*/ 7965805 w 9517857"/>
              <a:gd name="connsiteY89" fmla="*/ 202230 h 920231"/>
              <a:gd name="connsiteX90" fmla="*/ 8147401 w 9517857"/>
              <a:gd name="connsiteY90" fmla="*/ 207492 h 920231"/>
              <a:gd name="connsiteX91" fmla="*/ 8256033 w 9517857"/>
              <a:gd name="connsiteY91" fmla="*/ 195588 h 920231"/>
              <a:gd name="connsiteX92" fmla="*/ 8410677 w 9517857"/>
              <a:gd name="connsiteY92" fmla="*/ 174042 h 920231"/>
              <a:gd name="connsiteX93" fmla="*/ 8617841 w 9517857"/>
              <a:gd name="connsiteY93" fmla="*/ 157042 h 920231"/>
              <a:gd name="connsiteX94" fmla="*/ 8715976 w 9517857"/>
              <a:gd name="connsiteY94" fmla="*/ 180249 h 920231"/>
              <a:gd name="connsiteX95" fmla="*/ 8778827 w 9517857"/>
              <a:gd name="connsiteY95" fmla="*/ 174811 h 920231"/>
              <a:gd name="connsiteX96" fmla="*/ 8840778 w 9517857"/>
              <a:gd name="connsiteY96" fmla="*/ 145024 h 920231"/>
              <a:gd name="connsiteX97" fmla="*/ 9010380 w 9517857"/>
              <a:gd name="connsiteY97" fmla="*/ 93766 h 920231"/>
              <a:gd name="connsiteX98" fmla="*/ 9110856 w 9517857"/>
              <a:gd name="connsiteY98" fmla="*/ 72872 h 920231"/>
              <a:gd name="connsiteX99" fmla="*/ 9268817 w 9517857"/>
              <a:gd name="connsiteY99" fmla="*/ 54957 h 920231"/>
              <a:gd name="connsiteX100" fmla="*/ 9316667 w 9517857"/>
              <a:gd name="connsiteY100" fmla="*/ 46922 h 920231"/>
              <a:gd name="connsiteX101" fmla="*/ 9428209 w 9517857"/>
              <a:gd name="connsiteY101" fmla="*/ 31798 h 920231"/>
              <a:gd name="connsiteX102" fmla="*/ 9488916 w 9517857"/>
              <a:gd name="connsiteY102" fmla="*/ 1875 h 920231"/>
              <a:gd name="connsiteX0" fmla="*/ 4686423 w 9517857"/>
              <a:gd name="connsiteY0" fmla="*/ 249794 h 920231"/>
              <a:gd name="connsiteX1" fmla="*/ 4689051 w 9517857"/>
              <a:gd name="connsiteY1" fmla="*/ 252843 h 920231"/>
              <a:gd name="connsiteX2" fmla="*/ 4687244 w 9517857"/>
              <a:gd name="connsiteY2" fmla="*/ 253173 h 920231"/>
              <a:gd name="connsiteX3" fmla="*/ 4686423 w 9517857"/>
              <a:gd name="connsiteY3" fmla="*/ 249794 h 920231"/>
              <a:gd name="connsiteX4" fmla="*/ 4685225 w 9517857"/>
              <a:gd name="connsiteY4" fmla="*/ 248405 h 920231"/>
              <a:gd name="connsiteX5" fmla="*/ 4686133 w 9517857"/>
              <a:gd name="connsiteY5" fmla="*/ 248602 h 920231"/>
              <a:gd name="connsiteX6" fmla="*/ 4686423 w 9517857"/>
              <a:gd name="connsiteY6" fmla="*/ 249794 h 920231"/>
              <a:gd name="connsiteX7" fmla="*/ 4685225 w 9517857"/>
              <a:gd name="connsiteY7" fmla="*/ 248405 h 920231"/>
              <a:gd name="connsiteX8" fmla="*/ 9488916 w 9517857"/>
              <a:gd name="connsiteY8" fmla="*/ 1875 h 920231"/>
              <a:gd name="connsiteX9" fmla="*/ 9517857 w 9517857"/>
              <a:gd name="connsiteY9" fmla="*/ 1887 h 920231"/>
              <a:gd name="connsiteX10" fmla="*/ 9517857 w 9517857"/>
              <a:gd name="connsiteY10" fmla="*/ 920231 h 920231"/>
              <a:gd name="connsiteX11" fmla="*/ 14604 w 9517857"/>
              <a:gd name="connsiteY11" fmla="*/ 920231 h 920231"/>
              <a:gd name="connsiteX12" fmla="*/ 12841 w 9517857"/>
              <a:gd name="connsiteY12" fmla="*/ 919638 h 920231"/>
              <a:gd name="connsiteX13" fmla="*/ 93 w 9517857"/>
              <a:gd name="connsiteY13" fmla="*/ 914346 h 920231"/>
              <a:gd name="connsiteX14" fmla="*/ 58674 w 9517857"/>
              <a:gd name="connsiteY14" fmla="*/ 892197 h 920231"/>
              <a:gd name="connsiteX15" fmla="*/ 275005 w 9517857"/>
              <a:gd name="connsiteY15" fmla="*/ 809104 h 920231"/>
              <a:gd name="connsiteX16" fmla="*/ 587824 w 9517857"/>
              <a:gd name="connsiteY16" fmla="*/ 800070 h 920231"/>
              <a:gd name="connsiteX17" fmla="*/ 727985 w 9517857"/>
              <a:gd name="connsiteY17" fmla="*/ 721701 h 920231"/>
              <a:gd name="connsiteX18" fmla="*/ 778982 w 9517857"/>
              <a:gd name="connsiteY18" fmla="*/ 712017 h 920231"/>
              <a:gd name="connsiteX19" fmla="*/ 849944 w 9517857"/>
              <a:gd name="connsiteY19" fmla="*/ 719862 h 920231"/>
              <a:gd name="connsiteX20" fmla="*/ 901402 w 9517857"/>
              <a:gd name="connsiteY20" fmla="*/ 730920 h 920231"/>
              <a:gd name="connsiteX21" fmla="*/ 930946 w 9517857"/>
              <a:gd name="connsiteY21" fmla="*/ 735921 h 920231"/>
              <a:gd name="connsiteX22" fmla="*/ 986250 w 9517857"/>
              <a:gd name="connsiteY22" fmla="*/ 715405 h 920231"/>
              <a:gd name="connsiteX23" fmla="*/ 1013752 w 9517857"/>
              <a:gd name="connsiteY23" fmla="*/ 715236 h 920231"/>
              <a:gd name="connsiteX24" fmla="*/ 1023734 w 9517857"/>
              <a:gd name="connsiteY24" fmla="*/ 720446 h 920231"/>
              <a:gd name="connsiteX25" fmla="*/ 1063207 w 9517857"/>
              <a:gd name="connsiteY25" fmla="*/ 717526 h 920231"/>
              <a:gd name="connsiteX26" fmla="*/ 1081980 w 9517857"/>
              <a:gd name="connsiteY26" fmla="*/ 740330 h 920231"/>
              <a:gd name="connsiteX27" fmla="*/ 1218120 w 9517857"/>
              <a:gd name="connsiteY27" fmla="*/ 715155 h 920231"/>
              <a:gd name="connsiteX28" fmla="*/ 1397459 w 9517857"/>
              <a:gd name="connsiteY28" fmla="*/ 693065 h 920231"/>
              <a:gd name="connsiteX29" fmla="*/ 1580688 w 9517857"/>
              <a:gd name="connsiteY29" fmla="*/ 695572 h 920231"/>
              <a:gd name="connsiteX30" fmla="*/ 1772334 w 9517857"/>
              <a:gd name="connsiteY30" fmla="*/ 712515 h 920231"/>
              <a:gd name="connsiteX31" fmla="*/ 2002561 w 9517857"/>
              <a:gd name="connsiteY31" fmla="*/ 661792 h 920231"/>
              <a:gd name="connsiteX32" fmla="*/ 2135144 w 9517857"/>
              <a:gd name="connsiteY32" fmla="*/ 638376 h 920231"/>
              <a:gd name="connsiteX33" fmla="*/ 2440292 w 9517857"/>
              <a:gd name="connsiteY33" fmla="*/ 595737 h 920231"/>
              <a:gd name="connsiteX34" fmla="*/ 2547829 w 9517857"/>
              <a:gd name="connsiteY34" fmla="*/ 568025 h 920231"/>
              <a:gd name="connsiteX35" fmla="*/ 2658055 w 9517857"/>
              <a:gd name="connsiteY35" fmla="*/ 580602 h 920231"/>
              <a:gd name="connsiteX36" fmla="*/ 2693698 w 9517857"/>
              <a:gd name="connsiteY36" fmla="*/ 561904 h 920231"/>
              <a:gd name="connsiteX37" fmla="*/ 2699673 w 9517857"/>
              <a:gd name="connsiteY37" fmla="*/ 558275 h 920231"/>
              <a:gd name="connsiteX38" fmla="*/ 2727306 w 9517857"/>
              <a:gd name="connsiteY38" fmla="*/ 552573 h 920231"/>
              <a:gd name="connsiteX39" fmla="*/ 2730451 w 9517857"/>
              <a:gd name="connsiteY39" fmla="*/ 539933 h 920231"/>
              <a:gd name="connsiteX40" fmla="*/ 2768713 w 9517857"/>
              <a:gd name="connsiteY40" fmla="*/ 523450 h 920231"/>
              <a:gd name="connsiteX41" fmla="*/ 2820868 w 9517857"/>
              <a:gd name="connsiteY41" fmla="*/ 516035 h 920231"/>
              <a:gd name="connsiteX42" fmla="*/ 3073635 w 9517857"/>
              <a:gd name="connsiteY42" fmla="*/ 493169 h 920231"/>
              <a:gd name="connsiteX43" fmla="*/ 3222071 w 9517857"/>
              <a:gd name="connsiteY43" fmla="*/ 472434 h 920231"/>
              <a:gd name="connsiteX44" fmla="*/ 3274069 w 9517857"/>
              <a:gd name="connsiteY44" fmla="*/ 453480 h 920231"/>
              <a:gd name="connsiteX45" fmla="*/ 3349632 w 9517857"/>
              <a:gd name="connsiteY45" fmla="*/ 434458 h 920231"/>
              <a:gd name="connsiteX46" fmla="*/ 3479593 w 9517857"/>
              <a:gd name="connsiteY46" fmla="*/ 392312 h 920231"/>
              <a:gd name="connsiteX47" fmla="*/ 3651428 w 9517857"/>
              <a:gd name="connsiteY47" fmla="*/ 363682 h 920231"/>
              <a:gd name="connsiteX48" fmla="*/ 3750023 w 9517857"/>
              <a:gd name="connsiteY48" fmla="*/ 372553 h 920231"/>
              <a:gd name="connsiteX49" fmla="*/ 3844133 w 9517857"/>
              <a:gd name="connsiteY49" fmla="*/ 362523 h 920231"/>
              <a:gd name="connsiteX50" fmla="*/ 3933803 w 9517857"/>
              <a:gd name="connsiteY50" fmla="*/ 359190 h 920231"/>
              <a:gd name="connsiteX51" fmla="*/ 4266740 w 9517857"/>
              <a:gd name="connsiteY51" fmla="*/ 363329 h 920231"/>
              <a:gd name="connsiteX52" fmla="*/ 4430770 w 9517857"/>
              <a:gd name="connsiteY52" fmla="*/ 344518 h 920231"/>
              <a:gd name="connsiteX53" fmla="*/ 4512664 w 9517857"/>
              <a:gd name="connsiteY53" fmla="*/ 321823 h 920231"/>
              <a:gd name="connsiteX54" fmla="*/ 4616423 w 9517857"/>
              <a:gd name="connsiteY54" fmla="*/ 292789 h 920231"/>
              <a:gd name="connsiteX55" fmla="*/ 4691675 w 9517857"/>
              <a:gd name="connsiteY55" fmla="*/ 255886 h 920231"/>
              <a:gd name="connsiteX56" fmla="*/ 4689051 w 9517857"/>
              <a:gd name="connsiteY56" fmla="*/ 252843 h 920231"/>
              <a:gd name="connsiteX57" fmla="*/ 4719994 w 9517857"/>
              <a:gd name="connsiteY57" fmla="*/ 247182 h 920231"/>
              <a:gd name="connsiteX58" fmla="*/ 4752894 w 9517857"/>
              <a:gd name="connsiteY58" fmla="*/ 241750 h 920231"/>
              <a:gd name="connsiteX59" fmla="*/ 4807816 w 9517857"/>
              <a:gd name="connsiteY59" fmla="*/ 0 h 920231"/>
              <a:gd name="connsiteX60" fmla="*/ 4826683 w 9517857"/>
              <a:gd name="connsiteY60" fmla="*/ 165317 h 920231"/>
              <a:gd name="connsiteX61" fmla="*/ 4827826 w 9517857"/>
              <a:gd name="connsiteY61" fmla="*/ 248852 h 920231"/>
              <a:gd name="connsiteX62" fmla="*/ 4892569 w 9517857"/>
              <a:gd name="connsiteY62" fmla="*/ 251808 h 920231"/>
              <a:gd name="connsiteX63" fmla="*/ 4896611 w 9517857"/>
              <a:gd name="connsiteY63" fmla="*/ 242323 h 920231"/>
              <a:gd name="connsiteX64" fmla="*/ 4917286 w 9517857"/>
              <a:gd name="connsiteY64" fmla="*/ 245534 h 920231"/>
              <a:gd name="connsiteX65" fmla="*/ 4981173 w 9517857"/>
              <a:gd name="connsiteY65" fmla="*/ 248978 h 920231"/>
              <a:gd name="connsiteX66" fmla="*/ 5060397 w 9517857"/>
              <a:gd name="connsiteY66" fmla="*/ 265563 h 920231"/>
              <a:gd name="connsiteX67" fmla="*/ 5252996 w 9517857"/>
              <a:gd name="connsiteY67" fmla="*/ 272530 h 920231"/>
              <a:gd name="connsiteX68" fmla="*/ 5358056 w 9517857"/>
              <a:gd name="connsiteY68" fmla="*/ 249123 h 920231"/>
              <a:gd name="connsiteX69" fmla="*/ 5426496 w 9517857"/>
              <a:gd name="connsiteY69" fmla="*/ 237017 h 920231"/>
              <a:gd name="connsiteX70" fmla="*/ 5497161 w 9517857"/>
              <a:gd name="connsiteY70" fmla="*/ 230683 h 920231"/>
              <a:gd name="connsiteX71" fmla="*/ 5826043 w 9517857"/>
              <a:gd name="connsiteY71" fmla="*/ 149948 h 920231"/>
              <a:gd name="connsiteX72" fmla="*/ 6013415 w 9517857"/>
              <a:gd name="connsiteY72" fmla="*/ 139191 h 920231"/>
              <a:gd name="connsiteX73" fmla="*/ 6080994 w 9517857"/>
              <a:gd name="connsiteY73" fmla="*/ 144813 h 920231"/>
              <a:gd name="connsiteX74" fmla="*/ 6194152 w 9517857"/>
              <a:gd name="connsiteY74" fmla="*/ 153647 h 920231"/>
              <a:gd name="connsiteX75" fmla="*/ 6281379 w 9517857"/>
              <a:gd name="connsiteY75" fmla="*/ 183501 h 920231"/>
              <a:gd name="connsiteX76" fmla="*/ 6374947 w 9517857"/>
              <a:gd name="connsiteY76" fmla="*/ 181674 h 920231"/>
              <a:gd name="connsiteX77" fmla="*/ 6448518 w 9517857"/>
              <a:gd name="connsiteY77" fmla="*/ 166253 h 920231"/>
              <a:gd name="connsiteX78" fmla="*/ 6544700 w 9517857"/>
              <a:gd name="connsiteY78" fmla="*/ 169036 h 920231"/>
              <a:gd name="connsiteX79" fmla="*/ 6648353 w 9517857"/>
              <a:gd name="connsiteY79" fmla="*/ 174125 h 920231"/>
              <a:gd name="connsiteX80" fmla="*/ 6736227 w 9517857"/>
              <a:gd name="connsiteY80" fmla="*/ 175091 h 920231"/>
              <a:gd name="connsiteX81" fmla="*/ 6977218 w 9517857"/>
              <a:gd name="connsiteY81" fmla="*/ 186164 h 920231"/>
              <a:gd name="connsiteX82" fmla="*/ 7065221 w 9517857"/>
              <a:gd name="connsiteY82" fmla="*/ 229406 h 920231"/>
              <a:gd name="connsiteX83" fmla="*/ 7358195 w 9517857"/>
              <a:gd name="connsiteY83" fmla="*/ 253615 h 920231"/>
              <a:gd name="connsiteX84" fmla="*/ 7565449 w 9517857"/>
              <a:gd name="connsiteY84" fmla="*/ 260825 h 920231"/>
              <a:gd name="connsiteX85" fmla="*/ 7599285 w 9517857"/>
              <a:gd name="connsiteY85" fmla="*/ 267896 h 920231"/>
              <a:gd name="connsiteX86" fmla="*/ 7644411 w 9517857"/>
              <a:gd name="connsiteY86" fmla="*/ 260861 h 920231"/>
              <a:gd name="connsiteX87" fmla="*/ 7825110 w 9517857"/>
              <a:gd name="connsiteY87" fmla="*/ 230984 h 920231"/>
              <a:gd name="connsiteX88" fmla="*/ 7965805 w 9517857"/>
              <a:gd name="connsiteY88" fmla="*/ 202230 h 920231"/>
              <a:gd name="connsiteX89" fmla="*/ 8147401 w 9517857"/>
              <a:gd name="connsiteY89" fmla="*/ 207492 h 920231"/>
              <a:gd name="connsiteX90" fmla="*/ 8256033 w 9517857"/>
              <a:gd name="connsiteY90" fmla="*/ 195588 h 920231"/>
              <a:gd name="connsiteX91" fmla="*/ 8410677 w 9517857"/>
              <a:gd name="connsiteY91" fmla="*/ 174042 h 920231"/>
              <a:gd name="connsiteX92" fmla="*/ 8617841 w 9517857"/>
              <a:gd name="connsiteY92" fmla="*/ 157042 h 920231"/>
              <a:gd name="connsiteX93" fmla="*/ 8715976 w 9517857"/>
              <a:gd name="connsiteY93" fmla="*/ 180249 h 920231"/>
              <a:gd name="connsiteX94" fmla="*/ 8778827 w 9517857"/>
              <a:gd name="connsiteY94" fmla="*/ 174811 h 920231"/>
              <a:gd name="connsiteX95" fmla="*/ 8840778 w 9517857"/>
              <a:gd name="connsiteY95" fmla="*/ 145024 h 920231"/>
              <a:gd name="connsiteX96" fmla="*/ 9010380 w 9517857"/>
              <a:gd name="connsiteY96" fmla="*/ 93766 h 920231"/>
              <a:gd name="connsiteX97" fmla="*/ 9110856 w 9517857"/>
              <a:gd name="connsiteY97" fmla="*/ 72872 h 920231"/>
              <a:gd name="connsiteX98" fmla="*/ 9268817 w 9517857"/>
              <a:gd name="connsiteY98" fmla="*/ 54957 h 920231"/>
              <a:gd name="connsiteX99" fmla="*/ 9316667 w 9517857"/>
              <a:gd name="connsiteY99" fmla="*/ 46922 h 920231"/>
              <a:gd name="connsiteX100" fmla="*/ 9428209 w 9517857"/>
              <a:gd name="connsiteY100" fmla="*/ 31798 h 920231"/>
              <a:gd name="connsiteX101" fmla="*/ 9488916 w 9517857"/>
              <a:gd name="connsiteY101" fmla="*/ 1875 h 920231"/>
              <a:gd name="connsiteX0" fmla="*/ 4686423 w 9517857"/>
              <a:gd name="connsiteY0" fmla="*/ 249794 h 920231"/>
              <a:gd name="connsiteX1" fmla="*/ 4689051 w 9517857"/>
              <a:gd name="connsiteY1" fmla="*/ 252843 h 920231"/>
              <a:gd name="connsiteX2" fmla="*/ 4687244 w 9517857"/>
              <a:gd name="connsiteY2" fmla="*/ 253173 h 920231"/>
              <a:gd name="connsiteX3" fmla="*/ 4686423 w 9517857"/>
              <a:gd name="connsiteY3" fmla="*/ 249794 h 920231"/>
              <a:gd name="connsiteX4" fmla="*/ 4685225 w 9517857"/>
              <a:gd name="connsiteY4" fmla="*/ 248405 h 920231"/>
              <a:gd name="connsiteX5" fmla="*/ 4686133 w 9517857"/>
              <a:gd name="connsiteY5" fmla="*/ 248602 h 920231"/>
              <a:gd name="connsiteX6" fmla="*/ 4686423 w 9517857"/>
              <a:gd name="connsiteY6" fmla="*/ 249794 h 920231"/>
              <a:gd name="connsiteX7" fmla="*/ 4685225 w 9517857"/>
              <a:gd name="connsiteY7" fmla="*/ 248405 h 920231"/>
              <a:gd name="connsiteX8" fmla="*/ 9488916 w 9517857"/>
              <a:gd name="connsiteY8" fmla="*/ 1875 h 920231"/>
              <a:gd name="connsiteX9" fmla="*/ 9517857 w 9517857"/>
              <a:gd name="connsiteY9" fmla="*/ 1887 h 920231"/>
              <a:gd name="connsiteX10" fmla="*/ 9517857 w 9517857"/>
              <a:gd name="connsiteY10" fmla="*/ 920231 h 920231"/>
              <a:gd name="connsiteX11" fmla="*/ 14604 w 9517857"/>
              <a:gd name="connsiteY11" fmla="*/ 920231 h 920231"/>
              <a:gd name="connsiteX12" fmla="*/ 12841 w 9517857"/>
              <a:gd name="connsiteY12" fmla="*/ 919638 h 920231"/>
              <a:gd name="connsiteX13" fmla="*/ 93 w 9517857"/>
              <a:gd name="connsiteY13" fmla="*/ 914346 h 920231"/>
              <a:gd name="connsiteX14" fmla="*/ 58674 w 9517857"/>
              <a:gd name="connsiteY14" fmla="*/ 892197 h 920231"/>
              <a:gd name="connsiteX15" fmla="*/ 275005 w 9517857"/>
              <a:gd name="connsiteY15" fmla="*/ 809104 h 920231"/>
              <a:gd name="connsiteX16" fmla="*/ 587824 w 9517857"/>
              <a:gd name="connsiteY16" fmla="*/ 800070 h 920231"/>
              <a:gd name="connsiteX17" fmla="*/ 727985 w 9517857"/>
              <a:gd name="connsiteY17" fmla="*/ 721701 h 920231"/>
              <a:gd name="connsiteX18" fmla="*/ 778982 w 9517857"/>
              <a:gd name="connsiteY18" fmla="*/ 712017 h 920231"/>
              <a:gd name="connsiteX19" fmla="*/ 849944 w 9517857"/>
              <a:gd name="connsiteY19" fmla="*/ 719862 h 920231"/>
              <a:gd name="connsiteX20" fmla="*/ 901402 w 9517857"/>
              <a:gd name="connsiteY20" fmla="*/ 730920 h 920231"/>
              <a:gd name="connsiteX21" fmla="*/ 930946 w 9517857"/>
              <a:gd name="connsiteY21" fmla="*/ 735921 h 920231"/>
              <a:gd name="connsiteX22" fmla="*/ 986250 w 9517857"/>
              <a:gd name="connsiteY22" fmla="*/ 715405 h 920231"/>
              <a:gd name="connsiteX23" fmla="*/ 1013752 w 9517857"/>
              <a:gd name="connsiteY23" fmla="*/ 715236 h 920231"/>
              <a:gd name="connsiteX24" fmla="*/ 1023734 w 9517857"/>
              <a:gd name="connsiteY24" fmla="*/ 720446 h 920231"/>
              <a:gd name="connsiteX25" fmla="*/ 1063207 w 9517857"/>
              <a:gd name="connsiteY25" fmla="*/ 717526 h 920231"/>
              <a:gd name="connsiteX26" fmla="*/ 1081980 w 9517857"/>
              <a:gd name="connsiteY26" fmla="*/ 740330 h 920231"/>
              <a:gd name="connsiteX27" fmla="*/ 1218120 w 9517857"/>
              <a:gd name="connsiteY27" fmla="*/ 715155 h 920231"/>
              <a:gd name="connsiteX28" fmla="*/ 1397459 w 9517857"/>
              <a:gd name="connsiteY28" fmla="*/ 693065 h 920231"/>
              <a:gd name="connsiteX29" fmla="*/ 1580688 w 9517857"/>
              <a:gd name="connsiteY29" fmla="*/ 695572 h 920231"/>
              <a:gd name="connsiteX30" fmla="*/ 1772334 w 9517857"/>
              <a:gd name="connsiteY30" fmla="*/ 712515 h 920231"/>
              <a:gd name="connsiteX31" fmla="*/ 2002561 w 9517857"/>
              <a:gd name="connsiteY31" fmla="*/ 661792 h 920231"/>
              <a:gd name="connsiteX32" fmla="*/ 2135144 w 9517857"/>
              <a:gd name="connsiteY32" fmla="*/ 638376 h 920231"/>
              <a:gd name="connsiteX33" fmla="*/ 2440292 w 9517857"/>
              <a:gd name="connsiteY33" fmla="*/ 595737 h 920231"/>
              <a:gd name="connsiteX34" fmla="*/ 2547829 w 9517857"/>
              <a:gd name="connsiteY34" fmla="*/ 568025 h 920231"/>
              <a:gd name="connsiteX35" fmla="*/ 2658055 w 9517857"/>
              <a:gd name="connsiteY35" fmla="*/ 580602 h 920231"/>
              <a:gd name="connsiteX36" fmla="*/ 2693698 w 9517857"/>
              <a:gd name="connsiteY36" fmla="*/ 561904 h 920231"/>
              <a:gd name="connsiteX37" fmla="*/ 2699673 w 9517857"/>
              <a:gd name="connsiteY37" fmla="*/ 558275 h 920231"/>
              <a:gd name="connsiteX38" fmla="*/ 2727306 w 9517857"/>
              <a:gd name="connsiteY38" fmla="*/ 552573 h 920231"/>
              <a:gd name="connsiteX39" fmla="*/ 2730451 w 9517857"/>
              <a:gd name="connsiteY39" fmla="*/ 539933 h 920231"/>
              <a:gd name="connsiteX40" fmla="*/ 2768713 w 9517857"/>
              <a:gd name="connsiteY40" fmla="*/ 523450 h 920231"/>
              <a:gd name="connsiteX41" fmla="*/ 2820868 w 9517857"/>
              <a:gd name="connsiteY41" fmla="*/ 516035 h 920231"/>
              <a:gd name="connsiteX42" fmla="*/ 3073635 w 9517857"/>
              <a:gd name="connsiteY42" fmla="*/ 493169 h 920231"/>
              <a:gd name="connsiteX43" fmla="*/ 3222071 w 9517857"/>
              <a:gd name="connsiteY43" fmla="*/ 472434 h 920231"/>
              <a:gd name="connsiteX44" fmla="*/ 3274069 w 9517857"/>
              <a:gd name="connsiteY44" fmla="*/ 453480 h 920231"/>
              <a:gd name="connsiteX45" fmla="*/ 3349632 w 9517857"/>
              <a:gd name="connsiteY45" fmla="*/ 434458 h 920231"/>
              <a:gd name="connsiteX46" fmla="*/ 3479593 w 9517857"/>
              <a:gd name="connsiteY46" fmla="*/ 392312 h 920231"/>
              <a:gd name="connsiteX47" fmla="*/ 3651428 w 9517857"/>
              <a:gd name="connsiteY47" fmla="*/ 363682 h 920231"/>
              <a:gd name="connsiteX48" fmla="*/ 3750023 w 9517857"/>
              <a:gd name="connsiteY48" fmla="*/ 372553 h 920231"/>
              <a:gd name="connsiteX49" fmla="*/ 3844133 w 9517857"/>
              <a:gd name="connsiteY49" fmla="*/ 362523 h 920231"/>
              <a:gd name="connsiteX50" fmla="*/ 3933803 w 9517857"/>
              <a:gd name="connsiteY50" fmla="*/ 359190 h 920231"/>
              <a:gd name="connsiteX51" fmla="*/ 4266740 w 9517857"/>
              <a:gd name="connsiteY51" fmla="*/ 363329 h 920231"/>
              <a:gd name="connsiteX52" fmla="*/ 4430770 w 9517857"/>
              <a:gd name="connsiteY52" fmla="*/ 344518 h 920231"/>
              <a:gd name="connsiteX53" fmla="*/ 4512664 w 9517857"/>
              <a:gd name="connsiteY53" fmla="*/ 321823 h 920231"/>
              <a:gd name="connsiteX54" fmla="*/ 4616423 w 9517857"/>
              <a:gd name="connsiteY54" fmla="*/ 292789 h 920231"/>
              <a:gd name="connsiteX55" fmla="*/ 4691675 w 9517857"/>
              <a:gd name="connsiteY55" fmla="*/ 255886 h 920231"/>
              <a:gd name="connsiteX56" fmla="*/ 4689051 w 9517857"/>
              <a:gd name="connsiteY56" fmla="*/ 252843 h 920231"/>
              <a:gd name="connsiteX57" fmla="*/ 4719994 w 9517857"/>
              <a:gd name="connsiteY57" fmla="*/ 247182 h 920231"/>
              <a:gd name="connsiteX58" fmla="*/ 4807816 w 9517857"/>
              <a:gd name="connsiteY58" fmla="*/ 0 h 920231"/>
              <a:gd name="connsiteX59" fmla="*/ 4826683 w 9517857"/>
              <a:gd name="connsiteY59" fmla="*/ 165317 h 920231"/>
              <a:gd name="connsiteX60" fmla="*/ 4827826 w 9517857"/>
              <a:gd name="connsiteY60" fmla="*/ 248852 h 920231"/>
              <a:gd name="connsiteX61" fmla="*/ 4892569 w 9517857"/>
              <a:gd name="connsiteY61" fmla="*/ 251808 h 920231"/>
              <a:gd name="connsiteX62" fmla="*/ 4896611 w 9517857"/>
              <a:gd name="connsiteY62" fmla="*/ 242323 h 920231"/>
              <a:gd name="connsiteX63" fmla="*/ 4917286 w 9517857"/>
              <a:gd name="connsiteY63" fmla="*/ 245534 h 920231"/>
              <a:gd name="connsiteX64" fmla="*/ 4981173 w 9517857"/>
              <a:gd name="connsiteY64" fmla="*/ 248978 h 920231"/>
              <a:gd name="connsiteX65" fmla="*/ 5060397 w 9517857"/>
              <a:gd name="connsiteY65" fmla="*/ 265563 h 920231"/>
              <a:gd name="connsiteX66" fmla="*/ 5252996 w 9517857"/>
              <a:gd name="connsiteY66" fmla="*/ 272530 h 920231"/>
              <a:gd name="connsiteX67" fmla="*/ 5358056 w 9517857"/>
              <a:gd name="connsiteY67" fmla="*/ 249123 h 920231"/>
              <a:gd name="connsiteX68" fmla="*/ 5426496 w 9517857"/>
              <a:gd name="connsiteY68" fmla="*/ 237017 h 920231"/>
              <a:gd name="connsiteX69" fmla="*/ 5497161 w 9517857"/>
              <a:gd name="connsiteY69" fmla="*/ 230683 h 920231"/>
              <a:gd name="connsiteX70" fmla="*/ 5826043 w 9517857"/>
              <a:gd name="connsiteY70" fmla="*/ 149948 h 920231"/>
              <a:gd name="connsiteX71" fmla="*/ 6013415 w 9517857"/>
              <a:gd name="connsiteY71" fmla="*/ 139191 h 920231"/>
              <a:gd name="connsiteX72" fmla="*/ 6080994 w 9517857"/>
              <a:gd name="connsiteY72" fmla="*/ 144813 h 920231"/>
              <a:gd name="connsiteX73" fmla="*/ 6194152 w 9517857"/>
              <a:gd name="connsiteY73" fmla="*/ 153647 h 920231"/>
              <a:gd name="connsiteX74" fmla="*/ 6281379 w 9517857"/>
              <a:gd name="connsiteY74" fmla="*/ 183501 h 920231"/>
              <a:gd name="connsiteX75" fmla="*/ 6374947 w 9517857"/>
              <a:gd name="connsiteY75" fmla="*/ 181674 h 920231"/>
              <a:gd name="connsiteX76" fmla="*/ 6448518 w 9517857"/>
              <a:gd name="connsiteY76" fmla="*/ 166253 h 920231"/>
              <a:gd name="connsiteX77" fmla="*/ 6544700 w 9517857"/>
              <a:gd name="connsiteY77" fmla="*/ 169036 h 920231"/>
              <a:gd name="connsiteX78" fmla="*/ 6648353 w 9517857"/>
              <a:gd name="connsiteY78" fmla="*/ 174125 h 920231"/>
              <a:gd name="connsiteX79" fmla="*/ 6736227 w 9517857"/>
              <a:gd name="connsiteY79" fmla="*/ 175091 h 920231"/>
              <a:gd name="connsiteX80" fmla="*/ 6977218 w 9517857"/>
              <a:gd name="connsiteY80" fmla="*/ 186164 h 920231"/>
              <a:gd name="connsiteX81" fmla="*/ 7065221 w 9517857"/>
              <a:gd name="connsiteY81" fmla="*/ 229406 h 920231"/>
              <a:gd name="connsiteX82" fmla="*/ 7358195 w 9517857"/>
              <a:gd name="connsiteY82" fmla="*/ 253615 h 920231"/>
              <a:gd name="connsiteX83" fmla="*/ 7565449 w 9517857"/>
              <a:gd name="connsiteY83" fmla="*/ 260825 h 920231"/>
              <a:gd name="connsiteX84" fmla="*/ 7599285 w 9517857"/>
              <a:gd name="connsiteY84" fmla="*/ 267896 h 920231"/>
              <a:gd name="connsiteX85" fmla="*/ 7644411 w 9517857"/>
              <a:gd name="connsiteY85" fmla="*/ 260861 h 920231"/>
              <a:gd name="connsiteX86" fmla="*/ 7825110 w 9517857"/>
              <a:gd name="connsiteY86" fmla="*/ 230984 h 920231"/>
              <a:gd name="connsiteX87" fmla="*/ 7965805 w 9517857"/>
              <a:gd name="connsiteY87" fmla="*/ 202230 h 920231"/>
              <a:gd name="connsiteX88" fmla="*/ 8147401 w 9517857"/>
              <a:gd name="connsiteY88" fmla="*/ 207492 h 920231"/>
              <a:gd name="connsiteX89" fmla="*/ 8256033 w 9517857"/>
              <a:gd name="connsiteY89" fmla="*/ 195588 h 920231"/>
              <a:gd name="connsiteX90" fmla="*/ 8410677 w 9517857"/>
              <a:gd name="connsiteY90" fmla="*/ 174042 h 920231"/>
              <a:gd name="connsiteX91" fmla="*/ 8617841 w 9517857"/>
              <a:gd name="connsiteY91" fmla="*/ 157042 h 920231"/>
              <a:gd name="connsiteX92" fmla="*/ 8715976 w 9517857"/>
              <a:gd name="connsiteY92" fmla="*/ 180249 h 920231"/>
              <a:gd name="connsiteX93" fmla="*/ 8778827 w 9517857"/>
              <a:gd name="connsiteY93" fmla="*/ 174811 h 920231"/>
              <a:gd name="connsiteX94" fmla="*/ 8840778 w 9517857"/>
              <a:gd name="connsiteY94" fmla="*/ 145024 h 920231"/>
              <a:gd name="connsiteX95" fmla="*/ 9010380 w 9517857"/>
              <a:gd name="connsiteY95" fmla="*/ 93766 h 920231"/>
              <a:gd name="connsiteX96" fmla="*/ 9110856 w 9517857"/>
              <a:gd name="connsiteY96" fmla="*/ 72872 h 920231"/>
              <a:gd name="connsiteX97" fmla="*/ 9268817 w 9517857"/>
              <a:gd name="connsiteY97" fmla="*/ 54957 h 920231"/>
              <a:gd name="connsiteX98" fmla="*/ 9316667 w 9517857"/>
              <a:gd name="connsiteY98" fmla="*/ 46922 h 920231"/>
              <a:gd name="connsiteX99" fmla="*/ 9428209 w 9517857"/>
              <a:gd name="connsiteY99" fmla="*/ 31798 h 920231"/>
              <a:gd name="connsiteX100" fmla="*/ 9488916 w 9517857"/>
              <a:gd name="connsiteY100" fmla="*/ 1875 h 920231"/>
              <a:gd name="connsiteX0" fmla="*/ 4686423 w 9517857"/>
              <a:gd name="connsiteY0" fmla="*/ 249794 h 920231"/>
              <a:gd name="connsiteX1" fmla="*/ 4689051 w 9517857"/>
              <a:gd name="connsiteY1" fmla="*/ 252843 h 920231"/>
              <a:gd name="connsiteX2" fmla="*/ 4687244 w 9517857"/>
              <a:gd name="connsiteY2" fmla="*/ 253173 h 920231"/>
              <a:gd name="connsiteX3" fmla="*/ 4686423 w 9517857"/>
              <a:gd name="connsiteY3" fmla="*/ 249794 h 920231"/>
              <a:gd name="connsiteX4" fmla="*/ 4685225 w 9517857"/>
              <a:gd name="connsiteY4" fmla="*/ 248405 h 920231"/>
              <a:gd name="connsiteX5" fmla="*/ 4686133 w 9517857"/>
              <a:gd name="connsiteY5" fmla="*/ 248602 h 920231"/>
              <a:gd name="connsiteX6" fmla="*/ 4686423 w 9517857"/>
              <a:gd name="connsiteY6" fmla="*/ 249794 h 920231"/>
              <a:gd name="connsiteX7" fmla="*/ 4685225 w 9517857"/>
              <a:gd name="connsiteY7" fmla="*/ 248405 h 920231"/>
              <a:gd name="connsiteX8" fmla="*/ 9488916 w 9517857"/>
              <a:gd name="connsiteY8" fmla="*/ 1875 h 920231"/>
              <a:gd name="connsiteX9" fmla="*/ 9517857 w 9517857"/>
              <a:gd name="connsiteY9" fmla="*/ 1887 h 920231"/>
              <a:gd name="connsiteX10" fmla="*/ 9517857 w 9517857"/>
              <a:gd name="connsiteY10" fmla="*/ 920231 h 920231"/>
              <a:gd name="connsiteX11" fmla="*/ 14604 w 9517857"/>
              <a:gd name="connsiteY11" fmla="*/ 920231 h 920231"/>
              <a:gd name="connsiteX12" fmla="*/ 12841 w 9517857"/>
              <a:gd name="connsiteY12" fmla="*/ 919638 h 920231"/>
              <a:gd name="connsiteX13" fmla="*/ 93 w 9517857"/>
              <a:gd name="connsiteY13" fmla="*/ 914346 h 920231"/>
              <a:gd name="connsiteX14" fmla="*/ 58674 w 9517857"/>
              <a:gd name="connsiteY14" fmla="*/ 892197 h 920231"/>
              <a:gd name="connsiteX15" fmla="*/ 275005 w 9517857"/>
              <a:gd name="connsiteY15" fmla="*/ 809104 h 920231"/>
              <a:gd name="connsiteX16" fmla="*/ 587824 w 9517857"/>
              <a:gd name="connsiteY16" fmla="*/ 800070 h 920231"/>
              <a:gd name="connsiteX17" fmla="*/ 727985 w 9517857"/>
              <a:gd name="connsiteY17" fmla="*/ 721701 h 920231"/>
              <a:gd name="connsiteX18" fmla="*/ 778982 w 9517857"/>
              <a:gd name="connsiteY18" fmla="*/ 712017 h 920231"/>
              <a:gd name="connsiteX19" fmla="*/ 849944 w 9517857"/>
              <a:gd name="connsiteY19" fmla="*/ 719862 h 920231"/>
              <a:gd name="connsiteX20" fmla="*/ 901402 w 9517857"/>
              <a:gd name="connsiteY20" fmla="*/ 730920 h 920231"/>
              <a:gd name="connsiteX21" fmla="*/ 930946 w 9517857"/>
              <a:gd name="connsiteY21" fmla="*/ 735921 h 920231"/>
              <a:gd name="connsiteX22" fmla="*/ 986250 w 9517857"/>
              <a:gd name="connsiteY22" fmla="*/ 715405 h 920231"/>
              <a:gd name="connsiteX23" fmla="*/ 1013752 w 9517857"/>
              <a:gd name="connsiteY23" fmla="*/ 715236 h 920231"/>
              <a:gd name="connsiteX24" fmla="*/ 1023734 w 9517857"/>
              <a:gd name="connsiteY24" fmla="*/ 720446 h 920231"/>
              <a:gd name="connsiteX25" fmla="*/ 1063207 w 9517857"/>
              <a:gd name="connsiteY25" fmla="*/ 717526 h 920231"/>
              <a:gd name="connsiteX26" fmla="*/ 1081980 w 9517857"/>
              <a:gd name="connsiteY26" fmla="*/ 740330 h 920231"/>
              <a:gd name="connsiteX27" fmla="*/ 1218120 w 9517857"/>
              <a:gd name="connsiteY27" fmla="*/ 715155 h 920231"/>
              <a:gd name="connsiteX28" fmla="*/ 1397459 w 9517857"/>
              <a:gd name="connsiteY28" fmla="*/ 693065 h 920231"/>
              <a:gd name="connsiteX29" fmla="*/ 1580688 w 9517857"/>
              <a:gd name="connsiteY29" fmla="*/ 695572 h 920231"/>
              <a:gd name="connsiteX30" fmla="*/ 1772334 w 9517857"/>
              <a:gd name="connsiteY30" fmla="*/ 712515 h 920231"/>
              <a:gd name="connsiteX31" fmla="*/ 2002561 w 9517857"/>
              <a:gd name="connsiteY31" fmla="*/ 661792 h 920231"/>
              <a:gd name="connsiteX32" fmla="*/ 2135144 w 9517857"/>
              <a:gd name="connsiteY32" fmla="*/ 638376 h 920231"/>
              <a:gd name="connsiteX33" fmla="*/ 2440292 w 9517857"/>
              <a:gd name="connsiteY33" fmla="*/ 595737 h 920231"/>
              <a:gd name="connsiteX34" fmla="*/ 2547829 w 9517857"/>
              <a:gd name="connsiteY34" fmla="*/ 568025 h 920231"/>
              <a:gd name="connsiteX35" fmla="*/ 2658055 w 9517857"/>
              <a:gd name="connsiteY35" fmla="*/ 580602 h 920231"/>
              <a:gd name="connsiteX36" fmla="*/ 2693698 w 9517857"/>
              <a:gd name="connsiteY36" fmla="*/ 561904 h 920231"/>
              <a:gd name="connsiteX37" fmla="*/ 2699673 w 9517857"/>
              <a:gd name="connsiteY37" fmla="*/ 558275 h 920231"/>
              <a:gd name="connsiteX38" fmla="*/ 2727306 w 9517857"/>
              <a:gd name="connsiteY38" fmla="*/ 552573 h 920231"/>
              <a:gd name="connsiteX39" fmla="*/ 2730451 w 9517857"/>
              <a:gd name="connsiteY39" fmla="*/ 539933 h 920231"/>
              <a:gd name="connsiteX40" fmla="*/ 2768713 w 9517857"/>
              <a:gd name="connsiteY40" fmla="*/ 523450 h 920231"/>
              <a:gd name="connsiteX41" fmla="*/ 2820868 w 9517857"/>
              <a:gd name="connsiteY41" fmla="*/ 516035 h 920231"/>
              <a:gd name="connsiteX42" fmla="*/ 3073635 w 9517857"/>
              <a:gd name="connsiteY42" fmla="*/ 493169 h 920231"/>
              <a:gd name="connsiteX43" fmla="*/ 3222071 w 9517857"/>
              <a:gd name="connsiteY43" fmla="*/ 472434 h 920231"/>
              <a:gd name="connsiteX44" fmla="*/ 3274069 w 9517857"/>
              <a:gd name="connsiteY44" fmla="*/ 453480 h 920231"/>
              <a:gd name="connsiteX45" fmla="*/ 3349632 w 9517857"/>
              <a:gd name="connsiteY45" fmla="*/ 434458 h 920231"/>
              <a:gd name="connsiteX46" fmla="*/ 3479593 w 9517857"/>
              <a:gd name="connsiteY46" fmla="*/ 392312 h 920231"/>
              <a:gd name="connsiteX47" fmla="*/ 3651428 w 9517857"/>
              <a:gd name="connsiteY47" fmla="*/ 363682 h 920231"/>
              <a:gd name="connsiteX48" fmla="*/ 3750023 w 9517857"/>
              <a:gd name="connsiteY48" fmla="*/ 372553 h 920231"/>
              <a:gd name="connsiteX49" fmla="*/ 3844133 w 9517857"/>
              <a:gd name="connsiteY49" fmla="*/ 362523 h 920231"/>
              <a:gd name="connsiteX50" fmla="*/ 3933803 w 9517857"/>
              <a:gd name="connsiteY50" fmla="*/ 359190 h 920231"/>
              <a:gd name="connsiteX51" fmla="*/ 4266740 w 9517857"/>
              <a:gd name="connsiteY51" fmla="*/ 363329 h 920231"/>
              <a:gd name="connsiteX52" fmla="*/ 4430770 w 9517857"/>
              <a:gd name="connsiteY52" fmla="*/ 344518 h 920231"/>
              <a:gd name="connsiteX53" fmla="*/ 4512664 w 9517857"/>
              <a:gd name="connsiteY53" fmla="*/ 321823 h 920231"/>
              <a:gd name="connsiteX54" fmla="*/ 4616423 w 9517857"/>
              <a:gd name="connsiteY54" fmla="*/ 292789 h 920231"/>
              <a:gd name="connsiteX55" fmla="*/ 4691675 w 9517857"/>
              <a:gd name="connsiteY55" fmla="*/ 255886 h 920231"/>
              <a:gd name="connsiteX56" fmla="*/ 4689051 w 9517857"/>
              <a:gd name="connsiteY56" fmla="*/ 252843 h 920231"/>
              <a:gd name="connsiteX57" fmla="*/ 4807816 w 9517857"/>
              <a:gd name="connsiteY57" fmla="*/ 0 h 920231"/>
              <a:gd name="connsiteX58" fmla="*/ 4826683 w 9517857"/>
              <a:gd name="connsiteY58" fmla="*/ 165317 h 920231"/>
              <a:gd name="connsiteX59" fmla="*/ 4827826 w 9517857"/>
              <a:gd name="connsiteY59" fmla="*/ 248852 h 920231"/>
              <a:gd name="connsiteX60" fmla="*/ 4892569 w 9517857"/>
              <a:gd name="connsiteY60" fmla="*/ 251808 h 920231"/>
              <a:gd name="connsiteX61" fmla="*/ 4896611 w 9517857"/>
              <a:gd name="connsiteY61" fmla="*/ 242323 h 920231"/>
              <a:gd name="connsiteX62" fmla="*/ 4917286 w 9517857"/>
              <a:gd name="connsiteY62" fmla="*/ 245534 h 920231"/>
              <a:gd name="connsiteX63" fmla="*/ 4981173 w 9517857"/>
              <a:gd name="connsiteY63" fmla="*/ 248978 h 920231"/>
              <a:gd name="connsiteX64" fmla="*/ 5060397 w 9517857"/>
              <a:gd name="connsiteY64" fmla="*/ 265563 h 920231"/>
              <a:gd name="connsiteX65" fmla="*/ 5252996 w 9517857"/>
              <a:gd name="connsiteY65" fmla="*/ 272530 h 920231"/>
              <a:gd name="connsiteX66" fmla="*/ 5358056 w 9517857"/>
              <a:gd name="connsiteY66" fmla="*/ 249123 h 920231"/>
              <a:gd name="connsiteX67" fmla="*/ 5426496 w 9517857"/>
              <a:gd name="connsiteY67" fmla="*/ 237017 h 920231"/>
              <a:gd name="connsiteX68" fmla="*/ 5497161 w 9517857"/>
              <a:gd name="connsiteY68" fmla="*/ 230683 h 920231"/>
              <a:gd name="connsiteX69" fmla="*/ 5826043 w 9517857"/>
              <a:gd name="connsiteY69" fmla="*/ 149948 h 920231"/>
              <a:gd name="connsiteX70" fmla="*/ 6013415 w 9517857"/>
              <a:gd name="connsiteY70" fmla="*/ 139191 h 920231"/>
              <a:gd name="connsiteX71" fmla="*/ 6080994 w 9517857"/>
              <a:gd name="connsiteY71" fmla="*/ 144813 h 920231"/>
              <a:gd name="connsiteX72" fmla="*/ 6194152 w 9517857"/>
              <a:gd name="connsiteY72" fmla="*/ 153647 h 920231"/>
              <a:gd name="connsiteX73" fmla="*/ 6281379 w 9517857"/>
              <a:gd name="connsiteY73" fmla="*/ 183501 h 920231"/>
              <a:gd name="connsiteX74" fmla="*/ 6374947 w 9517857"/>
              <a:gd name="connsiteY74" fmla="*/ 181674 h 920231"/>
              <a:gd name="connsiteX75" fmla="*/ 6448518 w 9517857"/>
              <a:gd name="connsiteY75" fmla="*/ 166253 h 920231"/>
              <a:gd name="connsiteX76" fmla="*/ 6544700 w 9517857"/>
              <a:gd name="connsiteY76" fmla="*/ 169036 h 920231"/>
              <a:gd name="connsiteX77" fmla="*/ 6648353 w 9517857"/>
              <a:gd name="connsiteY77" fmla="*/ 174125 h 920231"/>
              <a:gd name="connsiteX78" fmla="*/ 6736227 w 9517857"/>
              <a:gd name="connsiteY78" fmla="*/ 175091 h 920231"/>
              <a:gd name="connsiteX79" fmla="*/ 6977218 w 9517857"/>
              <a:gd name="connsiteY79" fmla="*/ 186164 h 920231"/>
              <a:gd name="connsiteX80" fmla="*/ 7065221 w 9517857"/>
              <a:gd name="connsiteY80" fmla="*/ 229406 h 920231"/>
              <a:gd name="connsiteX81" fmla="*/ 7358195 w 9517857"/>
              <a:gd name="connsiteY81" fmla="*/ 253615 h 920231"/>
              <a:gd name="connsiteX82" fmla="*/ 7565449 w 9517857"/>
              <a:gd name="connsiteY82" fmla="*/ 260825 h 920231"/>
              <a:gd name="connsiteX83" fmla="*/ 7599285 w 9517857"/>
              <a:gd name="connsiteY83" fmla="*/ 267896 h 920231"/>
              <a:gd name="connsiteX84" fmla="*/ 7644411 w 9517857"/>
              <a:gd name="connsiteY84" fmla="*/ 260861 h 920231"/>
              <a:gd name="connsiteX85" fmla="*/ 7825110 w 9517857"/>
              <a:gd name="connsiteY85" fmla="*/ 230984 h 920231"/>
              <a:gd name="connsiteX86" fmla="*/ 7965805 w 9517857"/>
              <a:gd name="connsiteY86" fmla="*/ 202230 h 920231"/>
              <a:gd name="connsiteX87" fmla="*/ 8147401 w 9517857"/>
              <a:gd name="connsiteY87" fmla="*/ 207492 h 920231"/>
              <a:gd name="connsiteX88" fmla="*/ 8256033 w 9517857"/>
              <a:gd name="connsiteY88" fmla="*/ 195588 h 920231"/>
              <a:gd name="connsiteX89" fmla="*/ 8410677 w 9517857"/>
              <a:gd name="connsiteY89" fmla="*/ 174042 h 920231"/>
              <a:gd name="connsiteX90" fmla="*/ 8617841 w 9517857"/>
              <a:gd name="connsiteY90" fmla="*/ 157042 h 920231"/>
              <a:gd name="connsiteX91" fmla="*/ 8715976 w 9517857"/>
              <a:gd name="connsiteY91" fmla="*/ 180249 h 920231"/>
              <a:gd name="connsiteX92" fmla="*/ 8778827 w 9517857"/>
              <a:gd name="connsiteY92" fmla="*/ 174811 h 920231"/>
              <a:gd name="connsiteX93" fmla="*/ 8840778 w 9517857"/>
              <a:gd name="connsiteY93" fmla="*/ 145024 h 920231"/>
              <a:gd name="connsiteX94" fmla="*/ 9010380 w 9517857"/>
              <a:gd name="connsiteY94" fmla="*/ 93766 h 920231"/>
              <a:gd name="connsiteX95" fmla="*/ 9110856 w 9517857"/>
              <a:gd name="connsiteY95" fmla="*/ 72872 h 920231"/>
              <a:gd name="connsiteX96" fmla="*/ 9268817 w 9517857"/>
              <a:gd name="connsiteY96" fmla="*/ 54957 h 920231"/>
              <a:gd name="connsiteX97" fmla="*/ 9316667 w 9517857"/>
              <a:gd name="connsiteY97" fmla="*/ 46922 h 920231"/>
              <a:gd name="connsiteX98" fmla="*/ 9428209 w 9517857"/>
              <a:gd name="connsiteY98" fmla="*/ 31798 h 920231"/>
              <a:gd name="connsiteX99" fmla="*/ 9488916 w 9517857"/>
              <a:gd name="connsiteY99" fmla="*/ 1875 h 920231"/>
              <a:gd name="connsiteX0" fmla="*/ 4686423 w 9517857"/>
              <a:gd name="connsiteY0" fmla="*/ 249794 h 920231"/>
              <a:gd name="connsiteX1" fmla="*/ 4689051 w 9517857"/>
              <a:gd name="connsiteY1" fmla="*/ 252843 h 920231"/>
              <a:gd name="connsiteX2" fmla="*/ 4687244 w 9517857"/>
              <a:gd name="connsiteY2" fmla="*/ 253173 h 920231"/>
              <a:gd name="connsiteX3" fmla="*/ 4686423 w 9517857"/>
              <a:gd name="connsiteY3" fmla="*/ 249794 h 920231"/>
              <a:gd name="connsiteX4" fmla="*/ 4685225 w 9517857"/>
              <a:gd name="connsiteY4" fmla="*/ 248405 h 920231"/>
              <a:gd name="connsiteX5" fmla="*/ 4686133 w 9517857"/>
              <a:gd name="connsiteY5" fmla="*/ 248602 h 920231"/>
              <a:gd name="connsiteX6" fmla="*/ 4686423 w 9517857"/>
              <a:gd name="connsiteY6" fmla="*/ 249794 h 920231"/>
              <a:gd name="connsiteX7" fmla="*/ 4685225 w 9517857"/>
              <a:gd name="connsiteY7" fmla="*/ 248405 h 920231"/>
              <a:gd name="connsiteX8" fmla="*/ 9488916 w 9517857"/>
              <a:gd name="connsiteY8" fmla="*/ 1875 h 920231"/>
              <a:gd name="connsiteX9" fmla="*/ 9517857 w 9517857"/>
              <a:gd name="connsiteY9" fmla="*/ 1887 h 920231"/>
              <a:gd name="connsiteX10" fmla="*/ 9517857 w 9517857"/>
              <a:gd name="connsiteY10" fmla="*/ 920231 h 920231"/>
              <a:gd name="connsiteX11" fmla="*/ 14604 w 9517857"/>
              <a:gd name="connsiteY11" fmla="*/ 920231 h 920231"/>
              <a:gd name="connsiteX12" fmla="*/ 12841 w 9517857"/>
              <a:gd name="connsiteY12" fmla="*/ 919638 h 920231"/>
              <a:gd name="connsiteX13" fmla="*/ 93 w 9517857"/>
              <a:gd name="connsiteY13" fmla="*/ 914346 h 920231"/>
              <a:gd name="connsiteX14" fmla="*/ 58674 w 9517857"/>
              <a:gd name="connsiteY14" fmla="*/ 892197 h 920231"/>
              <a:gd name="connsiteX15" fmla="*/ 275005 w 9517857"/>
              <a:gd name="connsiteY15" fmla="*/ 809104 h 920231"/>
              <a:gd name="connsiteX16" fmla="*/ 587824 w 9517857"/>
              <a:gd name="connsiteY16" fmla="*/ 800070 h 920231"/>
              <a:gd name="connsiteX17" fmla="*/ 727985 w 9517857"/>
              <a:gd name="connsiteY17" fmla="*/ 721701 h 920231"/>
              <a:gd name="connsiteX18" fmla="*/ 778982 w 9517857"/>
              <a:gd name="connsiteY18" fmla="*/ 712017 h 920231"/>
              <a:gd name="connsiteX19" fmla="*/ 849944 w 9517857"/>
              <a:gd name="connsiteY19" fmla="*/ 719862 h 920231"/>
              <a:gd name="connsiteX20" fmla="*/ 901402 w 9517857"/>
              <a:gd name="connsiteY20" fmla="*/ 730920 h 920231"/>
              <a:gd name="connsiteX21" fmla="*/ 930946 w 9517857"/>
              <a:gd name="connsiteY21" fmla="*/ 735921 h 920231"/>
              <a:gd name="connsiteX22" fmla="*/ 986250 w 9517857"/>
              <a:gd name="connsiteY22" fmla="*/ 715405 h 920231"/>
              <a:gd name="connsiteX23" fmla="*/ 1013752 w 9517857"/>
              <a:gd name="connsiteY23" fmla="*/ 715236 h 920231"/>
              <a:gd name="connsiteX24" fmla="*/ 1023734 w 9517857"/>
              <a:gd name="connsiteY24" fmla="*/ 720446 h 920231"/>
              <a:gd name="connsiteX25" fmla="*/ 1063207 w 9517857"/>
              <a:gd name="connsiteY25" fmla="*/ 717526 h 920231"/>
              <a:gd name="connsiteX26" fmla="*/ 1081980 w 9517857"/>
              <a:gd name="connsiteY26" fmla="*/ 740330 h 920231"/>
              <a:gd name="connsiteX27" fmla="*/ 1218120 w 9517857"/>
              <a:gd name="connsiteY27" fmla="*/ 715155 h 920231"/>
              <a:gd name="connsiteX28" fmla="*/ 1397459 w 9517857"/>
              <a:gd name="connsiteY28" fmla="*/ 693065 h 920231"/>
              <a:gd name="connsiteX29" fmla="*/ 1580688 w 9517857"/>
              <a:gd name="connsiteY29" fmla="*/ 695572 h 920231"/>
              <a:gd name="connsiteX30" fmla="*/ 1772334 w 9517857"/>
              <a:gd name="connsiteY30" fmla="*/ 712515 h 920231"/>
              <a:gd name="connsiteX31" fmla="*/ 2002561 w 9517857"/>
              <a:gd name="connsiteY31" fmla="*/ 661792 h 920231"/>
              <a:gd name="connsiteX32" fmla="*/ 2135144 w 9517857"/>
              <a:gd name="connsiteY32" fmla="*/ 638376 h 920231"/>
              <a:gd name="connsiteX33" fmla="*/ 2440292 w 9517857"/>
              <a:gd name="connsiteY33" fmla="*/ 595737 h 920231"/>
              <a:gd name="connsiteX34" fmla="*/ 2547829 w 9517857"/>
              <a:gd name="connsiteY34" fmla="*/ 568025 h 920231"/>
              <a:gd name="connsiteX35" fmla="*/ 2658055 w 9517857"/>
              <a:gd name="connsiteY35" fmla="*/ 580602 h 920231"/>
              <a:gd name="connsiteX36" fmla="*/ 2693698 w 9517857"/>
              <a:gd name="connsiteY36" fmla="*/ 561904 h 920231"/>
              <a:gd name="connsiteX37" fmla="*/ 2699673 w 9517857"/>
              <a:gd name="connsiteY37" fmla="*/ 558275 h 920231"/>
              <a:gd name="connsiteX38" fmla="*/ 2727306 w 9517857"/>
              <a:gd name="connsiteY38" fmla="*/ 552573 h 920231"/>
              <a:gd name="connsiteX39" fmla="*/ 2730451 w 9517857"/>
              <a:gd name="connsiteY39" fmla="*/ 539933 h 920231"/>
              <a:gd name="connsiteX40" fmla="*/ 2768713 w 9517857"/>
              <a:gd name="connsiteY40" fmla="*/ 523450 h 920231"/>
              <a:gd name="connsiteX41" fmla="*/ 2820868 w 9517857"/>
              <a:gd name="connsiteY41" fmla="*/ 516035 h 920231"/>
              <a:gd name="connsiteX42" fmla="*/ 3073635 w 9517857"/>
              <a:gd name="connsiteY42" fmla="*/ 493169 h 920231"/>
              <a:gd name="connsiteX43" fmla="*/ 3222071 w 9517857"/>
              <a:gd name="connsiteY43" fmla="*/ 472434 h 920231"/>
              <a:gd name="connsiteX44" fmla="*/ 3274069 w 9517857"/>
              <a:gd name="connsiteY44" fmla="*/ 453480 h 920231"/>
              <a:gd name="connsiteX45" fmla="*/ 3349632 w 9517857"/>
              <a:gd name="connsiteY45" fmla="*/ 434458 h 920231"/>
              <a:gd name="connsiteX46" fmla="*/ 3479593 w 9517857"/>
              <a:gd name="connsiteY46" fmla="*/ 392312 h 920231"/>
              <a:gd name="connsiteX47" fmla="*/ 3651428 w 9517857"/>
              <a:gd name="connsiteY47" fmla="*/ 363682 h 920231"/>
              <a:gd name="connsiteX48" fmla="*/ 3750023 w 9517857"/>
              <a:gd name="connsiteY48" fmla="*/ 372553 h 920231"/>
              <a:gd name="connsiteX49" fmla="*/ 3844133 w 9517857"/>
              <a:gd name="connsiteY49" fmla="*/ 362523 h 920231"/>
              <a:gd name="connsiteX50" fmla="*/ 3933803 w 9517857"/>
              <a:gd name="connsiteY50" fmla="*/ 359190 h 920231"/>
              <a:gd name="connsiteX51" fmla="*/ 4266740 w 9517857"/>
              <a:gd name="connsiteY51" fmla="*/ 363329 h 920231"/>
              <a:gd name="connsiteX52" fmla="*/ 4430770 w 9517857"/>
              <a:gd name="connsiteY52" fmla="*/ 344518 h 920231"/>
              <a:gd name="connsiteX53" fmla="*/ 4512664 w 9517857"/>
              <a:gd name="connsiteY53" fmla="*/ 321823 h 920231"/>
              <a:gd name="connsiteX54" fmla="*/ 4616423 w 9517857"/>
              <a:gd name="connsiteY54" fmla="*/ 292789 h 920231"/>
              <a:gd name="connsiteX55" fmla="*/ 4691675 w 9517857"/>
              <a:gd name="connsiteY55" fmla="*/ 255886 h 920231"/>
              <a:gd name="connsiteX56" fmla="*/ 4807816 w 9517857"/>
              <a:gd name="connsiteY56" fmla="*/ 0 h 920231"/>
              <a:gd name="connsiteX57" fmla="*/ 4826683 w 9517857"/>
              <a:gd name="connsiteY57" fmla="*/ 165317 h 920231"/>
              <a:gd name="connsiteX58" fmla="*/ 4827826 w 9517857"/>
              <a:gd name="connsiteY58" fmla="*/ 248852 h 920231"/>
              <a:gd name="connsiteX59" fmla="*/ 4892569 w 9517857"/>
              <a:gd name="connsiteY59" fmla="*/ 251808 h 920231"/>
              <a:gd name="connsiteX60" fmla="*/ 4896611 w 9517857"/>
              <a:gd name="connsiteY60" fmla="*/ 242323 h 920231"/>
              <a:gd name="connsiteX61" fmla="*/ 4917286 w 9517857"/>
              <a:gd name="connsiteY61" fmla="*/ 245534 h 920231"/>
              <a:gd name="connsiteX62" fmla="*/ 4981173 w 9517857"/>
              <a:gd name="connsiteY62" fmla="*/ 248978 h 920231"/>
              <a:gd name="connsiteX63" fmla="*/ 5060397 w 9517857"/>
              <a:gd name="connsiteY63" fmla="*/ 265563 h 920231"/>
              <a:gd name="connsiteX64" fmla="*/ 5252996 w 9517857"/>
              <a:gd name="connsiteY64" fmla="*/ 272530 h 920231"/>
              <a:gd name="connsiteX65" fmla="*/ 5358056 w 9517857"/>
              <a:gd name="connsiteY65" fmla="*/ 249123 h 920231"/>
              <a:gd name="connsiteX66" fmla="*/ 5426496 w 9517857"/>
              <a:gd name="connsiteY66" fmla="*/ 237017 h 920231"/>
              <a:gd name="connsiteX67" fmla="*/ 5497161 w 9517857"/>
              <a:gd name="connsiteY67" fmla="*/ 230683 h 920231"/>
              <a:gd name="connsiteX68" fmla="*/ 5826043 w 9517857"/>
              <a:gd name="connsiteY68" fmla="*/ 149948 h 920231"/>
              <a:gd name="connsiteX69" fmla="*/ 6013415 w 9517857"/>
              <a:gd name="connsiteY69" fmla="*/ 139191 h 920231"/>
              <a:gd name="connsiteX70" fmla="*/ 6080994 w 9517857"/>
              <a:gd name="connsiteY70" fmla="*/ 144813 h 920231"/>
              <a:gd name="connsiteX71" fmla="*/ 6194152 w 9517857"/>
              <a:gd name="connsiteY71" fmla="*/ 153647 h 920231"/>
              <a:gd name="connsiteX72" fmla="*/ 6281379 w 9517857"/>
              <a:gd name="connsiteY72" fmla="*/ 183501 h 920231"/>
              <a:gd name="connsiteX73" fmla="*/ 6374947 w 9517857"/>
              <a:gd name="connsiteY73" fmla="*/ 181674 h 920231"/>
              <a:gd name="connsiteX74" fmla="*/ 6448518 w 9517857"/>
              <a:gd name="connsiteY74" fmla="*/ 166253 h 920231"/>
              <a:gd name="connsiteX75" fmla="*/ 6544700 w 9517857"/>
              <a:gd name="connsiteY75" fmla="*/ 169036 h 920231"/>
              <a:gd name="connsiteX76" fmla="*/ 6648353 w 9517857"/>
              <a:gd name="connsiteY76" fmla="*/ 174125 h 920231"/>
              <a:gd name="connsiteX77" fmla="*/ 6736227 w 9517857"/>
              <a:gd name="connsiteY77" fmla="*/ 175091 h 920231"/>
              <a:gd name="connsiteX78" fmla="*/ 6977218 w 9517857"/>
              <a:gd name="connsiteY78" fmla="*/ 186164 h 920231"/>
              <a:gd name="connsiteX79" fmla="*/ 7065221 w 9517857"/>
              <a:gd name="connsiteY79" fmla="*/ 229406 h 920231"/>
              <a:gd name="connsiteX80" fmla="*/ 7358195 w 9517857"/>
              <a:gd name="connsiteY80" fmla="*/ 253615 h 920231"/>
              <a:gd name="connsiteX81" fmla="*/ 7565449 w 9517857"/>
              <a:gd name="connsiteY81" fmla="*/ 260825 h 920231"/>
              <a:gd name="connsiteX82" fmla="*/ 7599285 w 9517857"/>
              <a:gd name="connsiteY82" fmla="*/ 267896 h 920231"/>
              <a:gd name="connsiteX83" fmla="*/ 7644411 w 9517857"/>
              <a:gd name="connsiteY83" fmla="*/ 260861 h 920231"/>
              <a:gd name="connsiteX84" fmla="*/ 7825110 w 9517857"/>
              <a:gd name="connsiteY84" fmla="*/ 230984 h 920231"/>
              <a:gd name="connsiteX85" fmla="*/ 7965805 w 9517857"/>
              <a:gd name="connsiteY85" fmla="*/ 202230 h 920231"/>
              <a:gd name="connsiteX86" fmla="*/ 8147401 w 9517857"/>
              <a:gd name="connsiteY86" fmla="*/ 207492 h 920231"/>
              <a:gd name="connsiteX87" fmla="*/ 8256033 w 9517857"/>
              <a:gd name="connsiteY87" fmla="*/ 195588 h 920231"/>
              <a:gd name="connsiteX88" fmla="*/ 8410677 w 9517857"/>
              <a:gd name="connsiteY88" fmla="*/ 174042 h 920231"/>
              <a:gd name="connsiteX89" fmla="*/ 8617841 w 9517857"/>
              <a:gd name="connsiteY89" fmla="*/ 157042 h 920231"/>
              <a:gd name="connsiteX90" fmla="*/ 8715976 w 9517857"/>
              <a:gd name="connsiteY90" fmla="*/ 180249 h 920231"/>
              <a:gd name="connsiteX91" fmla="*/ 8778827 w 9517857"/>
              <a:gd name="connsiteY91" fmla="*/ 174811 h 920231"/>
              <a:gd name="connsiteX92" fmla="*/ 8840778 w 9517857"/>
              <a:gd name="connsiteY92" fmla="*/ 145024 h 920231"/>
              <a:gd name="connsiteX93" fmla="*/ 9010380 w 9517857"/>
              <a:gd name="connsiteY93" fmla="*/ 93766 h 920231"/>
              <a:gd name="connsiteX94" fmla="*/ 9110856 w 9517857"/>
              <a:gd name="connsiteY94" fmla="*/ 72872 h 920231"/>
              <a:gd name="connsiteX95" fmla="*/ 9268817 w 9517857"/>
              <a:gd name="connsiteY95" fmla="*/ 54957 h 920231"/>
              <a:gd name="connsiteX96" fmla="*/ 9316667 w 9517857"/>
              <a:gd name="connsiteY96" fmla="*/ 46922 h 920231"/>
              <a:gd name="connsiteX97" fmla="*/ 9428209 w 9517857"/>
              <a:gd name="connsiteY97" fmla="*/ 31798 h 920231"/>
              <a:gd name="connsiteX98" fmla="*/ 9488916 w 9517857"/>
              <a:gd name="connsiteY98" fmla="*/ 1875 h 920231"/>
              <a:gd name="connsiteX0" fmla="*/ 4686423 w 9517857"/>
              <a:gd name="connsiteY0" fmla="*/ 249794 h 920231"/>
              <a:gd name="connsiteX1" fmla="*/ 4689051 w 9517857"/>
              <a:gd name="connsiteY1" fmla="*/ 252843 h 920231"/>
              <a:gd name="connsiteX2" fmla="*/ 4687244 w 9517857"/>
              <a:gd name="connsiteY2" fmla="*/ 253173 h 920231"/>
              <a:gd name="connsiteX3" fmla="*/ 4686423 w 9517857"/>
              <a:gd name="connsiteY3" fmla="*/ 249794 h 920231"/>
              <a:gd name="connsiteX4" fmla="*/ 4685225 w 9517857"/>
              <a:gd name="connsiteY4" fmla="*/ 248405 h 920231"/>
              <a:gd name="connsiteX5" fmla="*/ 4686133 w 9517857"/>
              <a:gd name="connsiteY5" fmla="*/ 248602 h 920231"/>
              <a:gd name="connsiteX6" fmla="*/ 4686423 w 9517857"/>
              <a:gd name="connsiteY6" fmla="*/ 249794 h 920231"/>
              <a:gd name="connsiteX7" fmla="*/ 4685225 w 9517857"/>
              <a:gd name="connsiteY7" fmla="*/ 248405 h 920231"/>
              <a:gd name="connsiteX8" fmla="*/ 9488916 w 9517857"/>
              <a:gd name="connsiteY8" fmla="*/ 1875 h 920231"/>
              <a:gd name="connsiteX9" fmla="*/ 9517857 w 9517857"/>
              <a:gd name="connsiteY9" fmla="*/ 1887 h 920231"/>
              <a:gd name="connsiteX10" fmla="*/ 9517857 w 9517857"/>
              <a:gd name="connsiteY10" fmla="*/ 920231 h 920231"/>
              <a:gd name="connsiteX11" fmla="*/ 14604 w 9517857"/>
              <a:gd name="connsiteY11" fmla="*/ 920231 h 920231"/>
              <a:gd name="connsiteX12" fmla="*/ 12841 w 9517857"/>
              <a:gd name="connsiteY12" fmla="*/ 919638 h 920231"/>
              <a:gd name="connsiteX13" fmla="*/ 93 w 9517857"/>
              <a:gd name="connsiteY13" fmla="*/ 914346 h 920231"/>
              <a:gd name="connsiteX14" fmla="*/ 58674 w 9517857"/>
              <a:gd name="connsiteY14" fmla="*/ 892197 h 920231"/>
              <a:gd name="connsiteX15" fmla="*/ 275005 w 9517857"/>
              <a:gd name="connsiteY15" fmla="*/ 809104 h 920231"/>
              <a:gd name="connsiteX16" fmla="*/ 587824 w 9517857"/>
              <a:gd name="connsiteY16" fmla="*/ 800070 h 920231"/>
              <a:gd name="connsiteX17" fmla="*/ 727985 w 9517857"/>
              <a:gd name="connsiteY17" fmla="*/ 721701 h 920231"/>
              <a:gd name="connsiteX18" fmla="*/ 778982 w 9517857"/>
              <a:gd name="connsiteY18" fmla="*/ 712017 h 920231"/>
              <a:gd name="connsiteX19" fmla="*/ 849944 w 9517857"/>
              <a:gd name="connsiteY19" fmla="*/ 719862 h 920231"/>
              <a:gd name="connsiteX20" fmla="*/ 901402 w 9517857"/>
              <a:gd name="connsiteY20" fmla="*/ 730920 h 920231"/>
              <a:gd name="connsiteX21" fmla="*/ 930946 w 9517857"/>
              <a:gd name="connsiteY21" fmla="*/ 735921 h 920231"/>
              <a:gd name="connsiteX22" fmla="*/ 986250 w 9517857"/>
              <a:gd name="connsiteY22" fmla="*/ 715405 h 920231"/>
              <a:gd name="connsiteX23" fmla="*/ 1013752 w 9517857"/>
              <a:gd name="connsiteY23" fmla="*/ 715236 h 920231"/>
              <a:gd name="connsiteX24" fmla="*/ 1023734 w 9517857"/>
              <a:gd name="connsiteY24" fmla="*/ 720446 h 920231"/>
              <a:gd name="connsiteX25" fmla="*/ 1063207 w 9517857"/>
              <a:gd name="connsiteY25" fmla="*/ 717526 h 920231"/>
              <a:gd name="connsiteX26" fmla="*/ 1081980 w 9517857"/>
              <a:gd name="connsiteY26" fmla="*/ 740330 h 920231"/>
              <a:gd name="connsiteX27" fmla="*/ 1218120 w 9517857"/>
              <a:gd name="connsiteY27" fmla="*/ 715155 h 920231"/>
              <a:gd name="connsiteX28" fmla="*/ 1397459 w 9517857"/>
              <a:gd name="connsiteY28" fmla="*/ 693065 h 920231"/>
              <a:gd name="connsiteX29" fmla="*/ 1580688 w 9517857"/>
              <a:gd name="connsiteY29" fmla="*/ 695572 h 920231"/>
              <a:gd name="connsiteX30" fmla="*/ 1772334 w 9517857"/>
              <a:gd name="connsiteY30" fmla="*/ 712515 h 920231"/>
              <a:gd name="connsiteX31" fmla="*/ 2002561 w 9517857"/>
              <a:gd name="connsiteY31" fmla="*/ 661792 h 920231"/>
              <a:gd name="connsiteX32" fmla="*/ 2135144 w 9517857"/>
              <a:gd name="connsiteY32" fmla="*/ 638376 h 920231"/>
              <a:gd name="connsiteX33" fmla="*/ 2440292 w 9517857"/>
              <a:gd name="connsiteY33" fmla="*/ 595737 h 920231"/>
              <a:gd name="connsiteX34" fmla="*/ 2547829 w 9517857"/>
              <a:gd name="connsiteY34" fmla="*/ 568025 h 920231"/>
              <a:gd name="connsiteX35" fmla="*/ 2658055 w 9517857"/>
              <a:gd name="connsiteY35" fmla="*/ 580602 h 920231"/>
              <a:gd name="connsiteX36" fmla="*/ 2693698 w 9517857"/>
              <a:gd name="connsiteY36" fmla="*/ 561904 h 920231"/>
              <a:gd name="connsiteX37" fmla="*/ 2699673 w 9517857"/>
              <a:gd name="connsiteY37" fmla="*/ 558275 h 920231"/>
              <a:gd name="connsiteX38" fmla="*/ 2727306 w 9517857"/>
              <a:gd name="connsiteY38" fmla="*/ 552573 h 920231"/>
              <a:gd name="connsiteX39" fmla="*/ 2730451 w 9517857"/>
              <a:gd name="connsiteY39" fmla="*/ 539933 h 920231"/>
              <a:gd name="connsiteX40" fmla="*/ 2768713 w 9517857"/>
              <a:gd name="connsiteY40" fmla="*/ 523450 h 920231"/>
              <a:gd name="connsiteX41" fmla="*/ 2820868 w 9517857"/>
              <a:gd name="connsiteY41" fmla="*/ 516035 h 920231"/>
              <a:gd name="connsiteX42" fmla="*/ 3073635 w 9517857"/>
              <a:gd name="connsiteY42" fmla="*/ 493169 h 920231"/>
              <a:gd name="connsiteX43" fmla="*/ 3222071 w 9517857"/>
              <a:gd name="connsiteY43" fmla="*/ 472434 h 920231"/>
              <a:gd name="connsiteX44" fmla="*/ 3274069 w 9517857"/>
              <a:gd name="connsiteY44" fmla="*/ 453480 h 920231"/>
              <a:gd name="connsiteX45" fmla="*/ 3349632 w 9517857"/>
              <a:gd name="connsiteY45" fmla="*/ 434458 h 920231"/>
              <a:gd name="connsiteX46" fmla="*/ 3479593 w 9517857"/>
              <a:gd name="connsiteY46" fmla="*/ 392312 h 920231"/>
              <a:gd name="connsiteX47" fmla="*/ 3651428 w 9517857"/>
              <a:gd name="connsiteY47" fmla="*/ 363682 h 920231"/>
              <a:gd name="connsiteX48" fmla="*/ 3750023 w 9517857"/>
              <a:gd name="connsiteY48" fmla="*/ 372553 h 920231"/>
              <a:gd name="connsiteX49" fmla="*/ 3844133 w 9517857"/>
              <a:gd name="connsiteY49" fmla="*/ 362523 h 920231"/>
              <a:gd name="connsiteX50" fmla="*/ 3933803 w 9517857"/>
              <a:gd name="connsiteY50" fmla="*/ 359190 h 920231"/>
              <a:gd name="connsiteX51" fmla="*/ 4266740 w 9517857"/>
              <a:gd name="connsiteY51" fmla="*/ 363329 h 920231"/>
              <a:gd name="connsiteX52" fmla="*/ 4430770 w 9517857"/>
              <a:gd name="connsiteY52" fmla="*/ 344518 h 920231"/>
              <a:gd name="connsiteX53" fmla="*/ 4512664 w 9517857"/>
              <a:gd name="connsiteY53" fmla="*/ 321823 h 920231"/>
              <a:gd name="connsiteX54" fmla="*/ 4616423 w 9517857"/>
              <a:gd name="connsiteY54" fmla="*/ 292789 h 920231"/>
              <a:gd name="connsiteX55" fmla="*/ 4807816 w 9517857"/>
              <a:gd name="connsiteY55" fmla="*/ 0 h 920231"/>
              <a:gd name="connsiteX56" fmla="*/ 4826683 w 9517857"/>
              <a:gd name="connsiteY56" fmla="*/ 165317 h 920231"/>
              <a:gd name="connsiteX57" fmla="*/ 4827826 w 9517857"/>
              <a:gd name="connsiteY57" fmla="*/ 248852 h 920231"/>
              <a:gd name="connsiteX58" fmla="*/ 4892569 w 9517857"/>
              <a:gd name="connsiteY58" fmla="*/ 251808 h 920231"/>
              <a:gd name="connsiteX59" fmla="*/ 4896611 w 9517857"/>
              <a:gd name="connsiteY59" fmla="*/ 242323 h 920231"/>
              <a:gd name="connsiteX60" fmla="*/ 4917286 w 9517857"/>
              <a:gd name="connsiteY60" fmla="*/ 245534 h 920231"/>
              <a:gd name="connsiteX61" fmla="*/ 4981173 w 9517857"/>
              <a:gd name="connsiteY61" fmla="*/ 248978 h 920231"/>
              <a:gd name="connsiteX62" fmla="*/ 5060397 w 9517857"/>
              <a:gd name="connsiteY62" fmla="*/ 265563 h 920231"/>
              <a:gd name="connsiteX63" fmla="*/ 5252996 w 9517857"/>
              <a:gd name="connsiteY63" fmla="*/ 272530 h 920231"/>
              <a:gd name="connsiteX64" fmla="*/ 5358056 w 9517857"/>
              <a:gd name="connsiteY64" fmla="*/ 249123 h 920231"/>
              <a:gd name="connsiteX65" fmla="*/ 5426496 w 9517857"/>
              <a:gd name="connsiteY65" fmla="*/ 237017 h 920231"/>
              <a:gd name="connsiteX66" fmla="*/ 5497161 w 9517857"/>
              <a:gd name="connsiteY66" fmla="*/ 230683 h 920231"/>
              <a:gd name="connsiteX67" fmla="*/ 5826043 w 9517857"/>
              <a:gd name="connsiteY67" fmla="*/ 149948 h 920231"/>
              <a:gd name="connsiteX68" fmla="*/ 6013415 w 9517857"/>
              <a:gd name="connsiteY68" fmla="*/ 139191 h 920231"/>
              <a:gd name="connsiteX69" fmla="*/ 6080994 w 9517857"/>
              <a:gd name="connsiteY69" fmla="*/ 144813 h 920231"/>
              <a:gd name="connsiteX70" fmla="*/ 6194152 w 9517857"/>
              <a:gd name="connsiteY70" fmla="*/ 153647 h 920231"/>
              <a:gd name="connsiteX71" fmla="*/ 6281379 w 9517857"/>
              <a:gd name="connsiteY71" fmla="*/ 183501 h 920231"/>
              <a:gd name="connsiteX72" fmla="*/ 6374947 w 9517857"/>
              <a:gd name="connsiteY72" fmla="*/ 181674 h 920231"/>
              <a:gd name="connsiteX73" fmla="*/ 6448518 w 9517857"/>
              <a:gd name="connsiteY73" fmla="*/ 166253 h 920231"/>
              <a:gd name="connsiteX74" fmla="*/ 6544700 w 9517857"/>
              <a:gd name="connsiteY74" fmla="*/ 169036 h 920231"/>
              <a:gd name="connsiteX75" fmla="*/ 6648353 w 9517857"/>
              <a:gd name="connsiteY75" fmla="*/ 174125 h 920231"/>
              <a:gd name="connsiteX76" fmla="*/ 6736227 w 9517857"/>
              <a:gd name="connsiteY76" fmla="*/ 175091 h 920231"/>
              <a:gd name="connsiteX77" fmla="*/ 6977218 w 9517857"/>
              <a:gd name="connsiteY77" fmla="*/ 186164 h 920231"/>
              <a:gd name="connsiteX78" fmla="*/ 7065221 w 9517857"/>
              <a:gd name="connsiteY78" fmla="*/ 229406 h 920231"/>
              <a:gd name="connsiteX79" fmla="*/ 7358195 w 9517857"/>
              <a:gd name="connsiteY79" fmla="*/ 253615 h 920231"/>
              <a:gd name="connsiteX80" fmla="*/ 7565449 w 9517857"/>
              <a:gd name="connsiteY80" fmla="*/ 260825 h 920231"/>
              <a:gd name="connsiteX81" fmla="*/ 7599285 w 9517857"/>
              <a:gd name="connsiteY81" fmla="*/ 267896 h 920231"/>
              <a:gd name="connsiteX82" fmla="*/ 7644411 w 9517857"/>
              <a:gd name="connsiteY82" fmla="*/ 260861 h 920231"/>
              <a:gd name="connsiteX83" fmla="*/ 7825110 w 9517857"/>
              <a:gd name="connsiteY83" fmla="*/ 230984 h 920231"/>
              <a:gd name="connsiteX84" fmla="*/ 7965805 w 9517857"/>
              <a:gd name="connsiteY84" fmla="*/ 202230 h 920231"/>
              <a:gd name="connsiteX85" fmla="*/ 8147401 w 9517857"/>
              <a:gd name="connsiteY85" fmla="*/ 207492 h 920231"/>
              <a:gd name="connsiteX86" fmla="*/ 8256033 w 9517857"/>
              <a:gd name="connsiteY86" fmla="*/ 195588 h 920231"/>
              <a:gd name="connsiteX87" fmla="*/ 8410677 w 9517857"/>
              <a:gd name="connsiteY87" fmla="*/ 174042 h 920231"/>
              <a:gd name="connsiteX88" fmla="*/ 8617841 w 9517857"/>
              <a:gd name="connsiteY88" fmla="*/ 157042 h 920231"/>
              <a:gd name="connsiteX89" fmla="*/ 8715976 w 9517857"/>
              <a:gd name="connsiteY89" fmla="*/ 180249 h 920231"/>
              <a:gd name="connsiteX90" fmla="*/ 8778827 w 9517857"/>
              <a:gd name="connsiteY90" fmla="*/ 174811 h 920231"/>
              <a:gd name="connsiteX91" fmla="*/ 8840778 w 9517857"/>
              <a:gd name="connsiteY91" fmla="*/ 145024 h 920231"/>
              <a:gd name="connsiteX92" fmla="*/ 9010380 w 9517857"/>
              <a:gd name="connsiteY92" fmla="*/ 93766 h 920231"/>
              <a:gd name="connsiteX93" fmla="*/ 9110856 w 9517857"/>
              <a:gd name="connsiteY93" fmla="*/ 72872 h 920231"/>
              <a:gd name="connsiteX94" fmla="*/ 9268817 w 9517857"/>
              <a:gd name="connsiteY94" fmla="*/ 54957 h 920231"/>
              <a:gd name="connsiteX95" fmla="*/ 9316667 w 9517857"/>
              <a:gd name="connsiteY95" fmla="*/ 46922 h 920231"/>
              <a:gd name="connsiteX96" fmla="*/ 9428209 w 9517857"/>
              <a:gd name="connsiteY96" fmla="*/ 31798 h 920231"/>
              <a:gd name="connsiteX97" fmla="*/ 9488916 w 9517857"/>
              <a:gd name="connsiteY97" fmla="*/ 1875 h 920231"/>
              <a:gd name="connsiteX0" fmla="*/ 4686423 w 9517857"/>
              <a:gd name="connsiteY0" fmla="*/ 249794 h 920231"/>
              <a:gd name="connsiteX1" fmla="*/ 4689051 w 9517857"/>
              <a:gd name="connsiteY1" fmla="*/ 252843 h 920231"/>
              <a:gd name="connsiteX2" fmla="*/ 4687244 w 9517857"/>
              <a:gd name="connsiteY2" fmla="*/ 253173 h 920231"/>
              <a:gd name="connsiteX3" fmla="*/ 4686423 w 9517857"/>
              <a:gd name="connsiteY3" fmla="*/ 249794 h 920231"/>
              <a:gd name="connsiteX4" fmla="*/ 4686423 w 9517857"/>
              <a:gd name="connsiteY4" fmla="*/ 249794 h 920231"/>
              <a:gd name="connsiteX5" fmla="*/ 4686133 w 9517857"/>
              <a:gd name="connsiteY5" fmla="*/ 248602 h 920231"/>
              <a:gd name="connsiteX6" fmla="*/ 4686423 w 9517857"/>
              <a:gd name="connsiteY6" fmla="*/ 249794 h 920231"/>
              <a:gd name="connsiteX7" fmla="*/ 9488916 w 9517857"/>
              <a:gd name="connsiteY7" fmla="*/ 1875 h 920231"/>
              <a:gd name="connsiteX8" fmla="*/ 9517857 w 9517857"/>
              <a:gd name="connsiteY8" fmla="*/ 1887 h 920231"/>
              <a:gd name="connsiteX9" fmla="*/ 9517857 w 9517857"/>
              <a:gd name="connsiteY9" fmla="*/ 920231 h 920231"/>
              <a:gd name="connsiteX10" fmla="*/ 14604 w 9517857"/>
              <a:gd name="connsiteY10" fmla="*/ 920231 h 920231"/>
              <a:gd name="connsiteX11" fmla="*/ 12841 w 9517857"/>
              <a:gd name="connsiteY11" fmla="*/ 919638 h 920231"/>
              <a:gd name="connsiteX12" fmla="*/ 93 w 9517857"/>
              <a:gd name="connsiteY12" fmla="*/ 914346 h 920231"/>
              <a:gd name="connsiteX13" fmla="*/ 58674 w 9517857"/>
              <a:gd name="connsiteY13" fmla="*/ 892197 h 920231"/>
              <a:gd name="connsiteX14" fmla="*/ 275005 w 9517857"/>
              <a:gd name="connsiteY14" fmla="*/ 809104 h 920231"/>
              <a:gd name="connsiteX15" fmla="*/ 587824 w 9517857"/>
              <a:gd name="connsiteY15" fmla="*/ 800070 h 920231"/>
              <a:gd name="connsiteX16" fmla="*/ 727985 w 9517857"/>
              <a:gd name="connsiteY16" fmla="*/ 721701 h 920231"/>
              <a:gd name="connsiteX17" fmla="*/ 778982 w 9517857"/>
              <a:gd name="connsiteY17" fmla="*/ 712017 h 920231"/>
              <a:gd name="connsiteX18" fmla="*/ 849944 w 9517857"/>
              <a:gd name="connsiteY18" fmla="*/ 719862 h 920231"/>
              <a:gd name="connsiteX19" fmla="*/ 901402 w 9517857"/>
              <a:gd name="connsiteY19" fmla="*/ 730920 h 920231"/>
              <a:gd name="connsiteX20" fmla="*/ 930946 w 9517857"/>
              <a:gd name="connsiteY20" fmla="*/ 735921 h 920231"/>
              <a:gd name="connsiteX21" fmla="*/ 986250 w 9517857"/>
              <a:gd name="connsiteY21" fmla="*/ 715405 h 920231"/>
              <a:gd name="connsiteX22" fmla="*/ 1013752 w 9517857"/>
              <a:gd name="connsiteY22" fmla="*/ 715236 h 920231"/>
              <a:gd name="connsiteX23" fmla="*/ 1023734 w 9517857"/>
              <a:gd name="connsiteY23" fmla="*/ 720446 h 920231"/>
              <a:gd name="connsiteX24" fmla="*/ 1063207 w 9517857"/>
              <a:gd name="connsiteY24" fmla="*/ 717526 h 920231"/>
              <a:gd name="connsiteX25" fmla="*/ 1081980 w 9517857"/>
              <a:gd name="connsiteY25" fmla="*/ 740330 h 920231"/>
              <a:gd name="connsiteX26" fmla="*/ 1218120 w 9517857"/>
              <a:gd name="connsiteY26" fmla="*/ 715155 h 920231"/>
              <a:gd name="connsiteX27" fmla="*/ 1397459 w 9517857"/>
              <a:gd name="connsiteY27" fmla="*/ 693065 h 920231"/>
              <a:gd name="connsiteX28" fmla="*/ 1580688 w 9517857"/>
              <a:gd name="connsiteY28" fmla="*/ 695572 h 920231"/>
              <a:gd name="connsiteX29" fmla="*/ 1772334 w 9517857"/>
              <a:gd name="connsiteY29" fmla="*/ 712515 h 920231"/>
              <a:gd name="connsiteX30" fmla="*/ 2002561 w 9517857"/>
              <a:gd name="connsiteY30" fmla="*/ 661792 h 920231"/>
              <a:gd name="connsiteX31" fmla="*/ 2135144 w 9517857"/>
              <a:gd name="connsiteY31" fmla="*/ 638376 h 920231"/>
              <a:gd name="connsiteX32" fmla="*/ 2440292 w 9517857"/>
              <a:gd name="connsiteY32" fmla="*/ 595737 h 920231"/>
              <a:gd name="connsiteX33" fmla="*/ 2547829 w 9517857"/>
              <a:gd name="connsiteY33" fmla="*/ 568025 h 920231"/>
              <a:gd name="connsiteX34" fmla="*/ 2658055 w 9517857"/>
              <a:gd name="connsiteY34" fmla="*/ 580602 h 920231"/>
              <a:gd name="connsiteX35" fmla="*/ 2693698 w 9517857"/>
              <a:gd name="connsiteY35" fmla="*/ 561904 h 920231"/>
              <a:gd name="connsiteX36" fmla="*/ 2699673 w 9517857"/>
              <a:gd name="connsiteY36" fmla="*/ 558275 h 920231"/>
              <a:gd name="connsiteX37" fmla="*/ 2727306 w 9517857"/>
              <a:gd name="connsiteY37" fmla="*/ 552573 h 920231"/>
              <a:gd name="connsiteX38" fmla="*/ 2730451 w 9517857"/>
              <a:gd name="connsiteY38" fmla="*/ 539933 h 920231"/>
              <a:gd name="connsiteX39" fmla="*/ 2768713 w 9517857"/>
              <a:gd name="connsiteY39" fmla="*/ 523450 h 920231"/>
              <a:gd name="connsiteX40" fmla="*/ 2820868 w 9517857"/>
              <a:gd name="connsiteY40" fmla="*/ 516035 h 920231"/>
              <a:gd name="connsiteX41" fmla="*/ 3073635 w 9517857"/>
              <a:gd name="connsiteY41" fmla="*/ 493169 h 920231"/>
              <a:gd name="connsiteX42" fmla="*/ 3222071 w 9517857"/>
              <a:gd name="connsiteY42" fmla="*/ 472434 h 920231"/>
              <a:gd name="connsiteX43" fmla="*/ 3274069 w 9517857"/>
              <a:gd name="connsiteY43" fmla="*/ 453480 h 920231"/>
              <a:gd name="connsiteX44" fmla="*/ 3349632 w 9517857"/>
              <a:gd name="connsiteY44" fmla="*/ 434458 h 920231"/>
              <a:gd name="connsiteX45" fmla="*/ 3479593 w 9517857"/>
              <a:gd name="connsiteY45" fmla="*/ 392312 h 920231"/>
              <a:gd name="connsiteX46" fmla="*/ 3651428 w 9517857"/>
              <a:gd name="connsiteY46" fmla="*/ 363682 h 920231"/>
              <a:gd name="connsiteX47" fmla="*/ 3750023 w 9517857"/>
              <a:gd name="connsiteY47" fmla="*/ 372553 h 920231"/>
              <a:gd name="connsiteX48" fmla="*/ 3844133 w 9517857"/>
              <a:gd name="connsiteY48" fmla="*/ 362523 h 920231"/>
              <a:gd name="connsiteX49" fmla="*/ 3933803 w 9517857"/>
              <a:gd name="connsiteY49" fmla="*/ 359190 h 920231"/>
              <a:gd name="connsiteX50" fmla="*/ 4266740 w 9517857"/>
              <a:gd name="connsiteY50" fmla="*/ 363329 h 920231"/>
              <a:gd name="connsiteX51" fmla="*/ 4430770 w 9517857"/>
              <a:gd name="connsiteY51" fmla="*/ 344518 h 920231"/>
              <a:gd name="connsiteX52" fmla="*/ 4512664 w 9517857"/>
              <a:gd name="connsiteY52" fmla="*/ 321823 h 920231"/>
              <a:gd name="connsiteX53" fmla="*/ 4616423 w 9517857"/>
              <a:gd name="connsiteY53" fmla="*/ 292789 h 920231"/>
              <a:gd name="connsiteX54" fmla="*/ 4807816 w 9517857"/>
              <a:gd name="connsiteY54" fmla="*/ 0 h 920231"/>
              <a:gd name="connsiteX55" fmla="*/ 4826683 w 9517857"/>
              <a:gd name="connsiteY55" fmla="*/ 165317 h 920231"/>
              <a:gd name="connsiteX56" fmla="*/ 4827826 w 9517857"/>
              <a:gd name="connsiteY56" fmla="*/ 248852 h 920231"/>
              <a:gd name="connsiteX57" fmla="*/ 4892569 w 9517857"/>
              <a:gd name="connsiteY57" fmla="*/ 251808 h 920231"/>
              <a:gd name="connsiteX58" fmla="*/ 4896611 w 9517857"/>
              <a:gd name="connsiteY58" fmla="*/ 242323 h 920231"/>
              <a:gd name="connsiteX59" fmla="*/ 4917286 w 9517857"/>
              <a:gd name="connsiteY59" fmla="*/ 245534 h 920231"/>
              <a:gd name="connsiteX60" fmla="*/ 4981173 w 9517857"/>
              <a:gd name="connsiteY60" fmla="*/ 248978 h 920231"/>
              <a:gd name="connsiteX61" fmla="*/ 5060397 w 9517857"/>
              <a:gd name="connsiteY61" fmla="*/ 265563 h 920231"/>
              <a:gd name="connsiteX62" fmla="*/ 5252996 w 9517857"/>
              <a:gd name="connsiteY62" fmla="*/ 272530 h 920231"/>
              <a:gd name="connsiteX63" fmla="*/ 5358056 w 9517857"/>
              <a:gd name="connsiteY63" fmla="*/ 249123 h 920231"/>
              <a:gd name="connsiteX64" fmla="*/ 5426496 w 9517857"/>
              <a:gd name="connsiteY64" fmla="*/ 237017 h 920231"/>
              <a:gd name="connsiteX65" fmla="*/ 5497161 w 9517857"/>
              <a:gd name="connsiteY65" fmla="*/ 230683 h 920231"/>
              <a:gd name="connsiteX66" fmla="*/ 5826043 w 9517857"/>
              <a:gd name="connsiteY66" fmla="*/ 149948 h 920231"/>
              <a:gd name="connsiteX67" fmla="*/ 6013415 w 9517857"/>
              <a:gd name="connsiteY67" fmla="*/ 139191 h 920231"/>
              <a:gd name="connsiteX68" fmla="*/ 6080994 w 9517857"/>
              <a:gd name="connsiteY68" fmla="*/ 144813 h 920231"/>
              <a:gd name="connsiteX69" fmla="*/ 6194152 w 9517857"/>
              <a:gd name="connsiteY69" fmla="*/ 153647 h 920231"/>
              <a:gd name="connsiteX70" fmla="*/ 6281379 w 9517857"/>
              <a:gd name="connsiteY70" fmla="*/ 183501 h 920231"/>
              <a:gd name="connsiteX71" fmla="*/ 6374947 w 9517857"/>
              <a:gd name="connsiteY71" fmla="*/ 181674 h 920231"/>
              <a:gd name="connsiteX72" fmla="*/ 6448518 w 9517857"/>
              <a:gd name="connsiteY72" fmla="*/ 166253 h 920231"/>
              <a:gd name="connsiteX73" fmla="*/ 6544700 w 9517857"/>
              <a:gd name="connsiteY73" fmla="*/ 169036 h 920231"/>
              <a:gd name="connsiteX74" fmla="*/ 6648353 w 9517857"/>
              <a:gd name="connsiteY74" fmla="*/ 174125 h 920231"/>
              <a:gd name="connsiteX75" fmla="*/ 6736227 w 9517857"/>
              <a:gd name="connsiteY75" fmla="*/ 175091 h 920231"/>
              <a:gd name="connsiteX76" fmla="*/ 6977218 w 9517857"/>
              <a:gd name="connsiteY76" fmla="*/ 186164 h 920231"/>
              <a:gd name="connsiteX77" fmla="*/ 7065221 w 9517857"/>
              <a:gd name="connsiteY77" fmla="*/ 229406 h 920231"/>
              <a:gd name="connsiteX78" fmla="*/ 7358195 w 9517857"/>
              <a:gd name="connsiteY78" fmla="*/ 253615 h 920231"/>
              <a:gd name="connsiteX79" fmla="*/ 7565449 w 9517857"/>
              <a:gd name="connsiteY79" fmla="*/ 260825 h 920231"/>
              <a:gd name="connsiteX80" fmla="*/ 7599285 w 9517857"/>
              <a:gd name="connsiteY80" fmla="*/ 267896 h 920231"/>
              <a:gd name="connsiteX81" fmla="*/ 7644411 w 9517857"/>
              <a:gd name="connsiteY81" fmla="*/ 260861 h 920231"/>
              <a:gd name="connsiteX82" fmla="*/ 7825110 w 9517857"/>
              <a:gd name="connsiteY82" fmla="*/ 230984 h 920231"/>
              <a:gd name="connsiteX83" fmla="*/ 7965805 w 9517857"/>
              <a:gd name="connsiteY83" fmla="*/ 202230 h 920231"/>
              <a:gd name="connsiteX84" fmla="*/ 8147401 w 9517857"/>
              <a:gd name="connsiteY84" fmla="*/ 207492 h 920231"/>
              <a:gd name="connsiteX85" fmla="*/ 8256033 w 9517857"/>
              <a:gd name="connsiteY85" fmla="*/ 195588 h 920231"/>
              <a:gd name="connsiteX86" fmla="*/ 8410677 w 9517857"/>
              <a:gd name="connsiteY86" fmla="*/ 174042 h 920231"/>
              <a:gd name="connsiteX87" fmla="*/ 8617841 w 9517857"/>
              <a:gd name="connsiteY87" fmla="*/ 157042 h 920231"/>
              <a:gd name="connsiteX88" fmla="*/ 8715976 w 9517857"/>
              <a:gd name="connsiteY88" fmla="*/ 180249 h 920231"/>
              <a:gd name="connsiteX89" fmla="*/ 8778827 w 9517857"/>
              <a:gd name="connsiteY89" fmla="*/ 174811 h 920231"/>
              <a:gd name="connsiteX90" fmla="*/ 8840778 w 9517857"/>
              <a:gd name="connsiteY90" fmla="*/ 145024 h 920231"/>
              <a:gd name="connsiteX91" fmla="*/ 9010380 w 9517857"/>
              <a:gd name="connsiteY91" fmla="*/ 93766 h 920231"/>
              <a:gd name="connsiteX92" fmla="*/ 9110856 w 9517857"/>
              <a:gd name="connsiteY92" fmla="*/ 72872 h 920231"/>
              <a:gd name="connsiteX93" fmla="*/ 9268817 w 9517857"/>
              <a:gd name="connsiteY93" fmla="*/ 54957 h 920231"/>
              <a:gd name="connsiteX94" fmla="*/ 9316667 w 9517857"/>
              <a:gd name="connsiteY94" fmla="*/ 46922 h 920231"/>
              <a:gd name="connsiteX95" fmla="*/ 9428209 w 9517857"/>
              <a:gd name="connsiteY95" fmla="*/ 31798 h 920231"/>
              <a:gd name="connsiteX96" fmla="*/ 9488916 w 9517857"/>
              <a:gd name="connsiteY96" fmla="*/ 1875 h 920231"/>
              <a:gd name="connsiteX0" fmla="*/ 4686423 w 9517857"/>
              <a:gd name="connsiteY0" fmla="*/ 249794 h 920231"/>
              <a:gd name="connsiteX1" fmla="*/ 4689051 w 9517857"/>
              <a:gd name="connsiteY1" fmla="*/ 252843 h 920231"/>
              <a:gd name="connsiteX2" fmla="*/ 4687244 w 9517857"/>
              <a:gd name="connsiteY2" fmla="*/ 253173 h 920231"/>
              <a:gd name="connsiteX3" fmla="*/ 4686423 w 9517857"/>
              <a:gd name="connsiteY3" fmla="*/ 249794 h 920231"/>
              <a:gd name="connsiteX4" fmla="*/ 9488916 w 9517857"/>
              <a:gd name="connsiteY4" fmla="*/ 1875 h 920231"/>
              <a:gd name="connsiteX5" fmla="*/ 9517857 w 9517857"/>
              <a:gd name="connsiteY5" fmla="*/ 1887 h 920231"/>
              <a:gd name="connsiteX6" fmla="*/ 9517857 w 9517857"/>
              <a:gd name="connsiteY6" fmla="*/ 920231 h 920231"/>
              <a:gd name="connsiteX7" fmla="*/ 14604 w 9517857"/>
              <a:gd name="connsiteY7" fmla="*/ 920231 h 920231"/>
              <a:gd name="connsiteX8" fmla="*/ 12841 w 9517857"/>
              <a:gd name="connsiteY8" fmla="*/ 919638 h 920231"/>
              <a:gd name="connsiteX9" fmla="*/ 93 w 9517857"/>
              <a:gd name="connsiteY9" fmla="*/ 914346 h 920231"/>
              <a:gd name="connsiteX10" fmla="*/ 58674 w 9517857"/>
              <a:gd name="connsiteY10" fmla="*/ 892197 h 920231"/>
              <a:gd name="connsiteX11" fmla="*/ 275005 w 9517857"/>
              <a:gd name="connsiteY11" fmla="*/ 809104 h 920231"/>
              <a:gd name="connsiteX12" fmla="*/ 587824 w 9517857"/>
              <a:gd name="connsiteY12" fmla="*/ 800070 h 920231"/>
              <a:gd name="connsiteX13" fmla="*/ 727985 w 9517857"/>
              <a:gd name="connsiteY13" fmla="*/ 721701 h 920231"/>
              <a:gd name="connsiteX14" fmla="*/ 778982 w 9517857"/>
              <a:gd name="connsiteY14" fmla="*/ 712017 h 920231"/>
              <a:gd name="connsiteX15" fmla="*/ 849944 w 9517857"/>
              <a:gd name="connsiteY15" fmla="*/ 719862 h 920231"/>
              <a:gd name="connsiteX16" fmla="*/ 901402 w 9517857"/>
              <a:gd name="connsiteY16" fmla="*/ 730920 h 920231"/>
              <a:gd name="connsiteX17" fmla="*/ 930946 w 9517857"/>
              <a:gd name="connsiteY17" fmla="*/ 735921 h 920231"/>
              <a:gd name="connsiteX18" fmla="*/ 986250 w 9517857"/>
              <a:gd name="connsiteY18" fmla="*/ 715405 h 920231"/>
              <a:gd name="connsiteX19" fmla="*/ 1013752 w 9517857"/>
              <a:gd name="connsiteY19" fmla="*/ 715236 h 920231"/>
              <a:gd name="connsiteX20" fmla="*/ 1023734 w 9517857"/>
              <a:gd name="connsiteY20" fmla="*/ 720446 h 920231"/>
              <a:gd name="connsiteX21" fmla="*/ 1063207 w 9517857"/>
              <a:gd name="connsiteY21" fmla="*/ 717526 h 920231"/>
              <a:gd name="connsiteX22" fmla="*/ 1081980 w 9517857"/>
              <a:gd name="connsiteY22" fmla="*/ 740330 h 920231"/>
              <a:gd name="connsiteX23" fmla="*/ 1218120 w 9517857"/>
              <a:gd name="connsiteY23" fmla="*/ 715155 h 920231"/>
              <a:gd name="connsiteX24" fmla="*/ 1397459 w 9517857"/>
              <a:gd name="connsiteY24" fmla="*/ 693065 h 920231"/>
              <a:gd name="connsiteX25" fmla="*/ 1580688 w 9517857"/>
              <a:gd name="connsiteY25" fmla="*/ 695572 h 920231"/>
              <a:gd name="connsiteX26" fmla="*/ 1772334 w 9517857"/>
              <a:gd name="connsiteY26" fmla="*/ 712515 h 920231"/>
              <a:gd name="connsiteX27" fmla="*/ 2002561 w 9517857"/>
              <a:gd name="connsiteY27" fmla="*/ 661792 h 920231"/>
              <a:gd name="connsiteX28" fmla="*/ 2135144 w 9517857"/>
              <a:gd name="connsiteY28" fmla="*/ 638376 h 920231"/>
              <a:gd name="connsiteX29" fmla="*/ 2440292 w 9517857"/>
              <a:gd name="connsiteY29" fmla="*/ 595737 h 920231"/>
              <a:gd name="connsiteX30" fmla="*/ 2547829 w 9517857"/>
              <a:gd name="connsiteY30" fmla="*/ 568025 h 920231"/>
              <a:gd name="connsiteX31" fmla="*/ 2658055 w 9517857"/>
              <a:gd name="connsiteY31" fmla="*/ 580602 h 920231"/>
              <a:gd name="connsiteX32" fmla="*/ 2693698 w 9517857"/>
              <a:gd name="connsiteY32" fmla="*/ 561904 h 920231"/>
              <a:gd name="connsiteX33" fmla="*/ 2699673 w 9517857"/>
              <a:gd name="connsiteY33" fmla="*/ 558275 h 920231"/>
              <a:gd name="connsiteX34" fmla="*/ 2727306 w 9517857"/>
              <a:gd name="connsiteY34" fmla="*/ 552573 h 920231"/>
              <a:gd name="connsiteX35" fmla="*/ 2730451 w 9517857"/>
              <a:gd name="connsiteY35" fmla="*/ 539933 h 920231"/>
              <a:gd name="connsiteX36" fmla="*/ 2768713 w 9517857"/>
              <a:gd name="connsiteY36" fmla="*/ 523450 h 920231"/>
              <a:gd name="connsiteX37" fmla="*/ 2820868 w 9517857"/>
              <a:gd name="connsiteY37" fmla="*/ 516035 h 920231"/>
              <a:gd name="connsiteX38" fmla="*/ 3073635 w 9517857"/>
              <a:gd name="connsiteY38" fmla="*/ 493169 h 920231"/>
              <a:gd name="connsiteX39" fmla="*/ 3222071 w 9517857"/>
              <a:gd name="connsiteY39" fmla="*/ 472434 h 920231"/>
              <a:gd name="connsiteX40" fmla="*/ 3274069 w 9517857"/>
              <a:gd name="connsiteY40" fmla="*/ 453480 h 920231"/>
              <a:gd name="connsiteX41" fmla="*/ 3349632 w 9517857"/>
              <a:gd name="connsiteY41" fmla="*/ 434458 h 920231"/>
              <a:gd name="connsiteX42" fmla="*/ 3479593 w 9517857"/>
              <a:gd name="connsiteY42" fmla="*/ 392312 h 920231"/>
              <a:gd name="connsiteX43" fmla="*/ 3651428 w 9517857"/>
              <a:gd name="connsiteY43" fmla="*/ 363682 h 920231"/>
              <a:gd name="connsiteX44" fmla="*/ 3750023 w 9517857"/>
              <a:gd name="connsiteY44" fmla="*/ 372553 h 920231"/>
              <a:gd name="connsiteX45" fmla="*/ 3844133 w 9517857"/>
              <a:gd name="connsiteY45" fmla="*/ 362523 h 920231"/>
              <a:gd name="connsiteX46" fmla="*/ 3933803 w 9517857"/>
              <a:gd name="connsiteY46" fmla="*/ 359190 h 920231"/>
              <a:gd name="connsiteX47" fmla="*/ 4266740 w 9517857"/>
              <a:gd name="connsiteY47" fmla="*/ 363329 h 920231"/>
              <a:gd name="connsiteX48" fmla="*/ 4430770 w 9517857"/>
              <a:gd name="connsiteY48" fmla="*/ 344518 h 920231"/>
              <a:gd name="connsiteX49" fmla="*/ 4512664 w 9517857"/>
              <a:gd name="connsiteY49" fmla="*/ 321823 h 920231"/>
              <a:gd name="connsiteX50" fmla="*/ 4616423 w 9517857"/>
              <a:gd name="connsiteY50" fmla="*/ 292789 h 920231"/>
              <a:gd name="connsiteX51" fmla="*/ 4807816 w 9517857"/>
              <a:gd name="connsiteY51" fmla="*/ 0 h 920231"/>
              <a:gd name="connsiteX52" fmla="*/ 4826683 w 9517857"/>
              <a:gd name="connsiteY52" fmla="*/ 165317 h 920231"/>
              <a:gd name="connsiteX53" fmla="*/ 4827826 w 9517857"/>
              <a:gd name="connsiteY53" fmla="*/ 248852 h 920231"/>
              <a:gd name="connsiteX54" fmla="*/ 4892569 w 9517857"/>
              <a:gd name="connsiteY54" fmla="*/ 251808 h 920231"/>
              <a:gd name="connsiteX55" fmla="*/ 4896611 w 9517857"/>
              <a:gd name="connsiteY55" fmla="*/ 242323 h 920231"/>
              <a:gd name="connsiteX56" fmla="*/ 4917286 w 9517857"/>
              <a:gd name="connsiteY56" fmla="*/ 245534 h 920231"/>
              <a:gd name="connsiteX57" fmla="*/ 4981173 w 9517857"/>
              <a:gd name="connsiteY57" fmla="*/ 248978 h 920231"/>
              <a:gd name="connsiteX58" fmla="*/ 5060397 w 9517857"/>
              <a:gd name="connsiteY58" fmla="*/ 265563 h 920231"/>
              <a:gd name="connsiteX59" fmla="*/ 5252996 w 9517857"/>
              <a:gd name="connsiteY59" fmla="*/ 272530 h 920231"/>
              <a:gd name="connsiteX60" fmla="*/ 5358056 w 9517857"/>
              <a:gd name="connsiteY60" fmla="*/ 249123 h 920231"/>
              <a:gd name="connsiteX61" fmla="*/ 5426496 w 9517857"/>
              <a:gd name="connsiteY61" fmla="*/ 237017 h 920231"/>
              <a:gd name="connsiteX62" fmla="*/ 5497161 w 9517857"/>
              <a:gd name="connsiteY62" fmla="*/ 230683 h 920231"/>
              <a:gd name="connsiteX63" fmla="*/ 5826043 w 9517857"/>
              <a:gd name="connsiteY63" fmla="*/ 149948 h 920231"/>
              <a:gd name="connsiteX64" fmla="*/ 6013415 w 9517857"/>
              <a:gd name="connsiteY64" fmla="*/ 139191 h 920231"/>
              <a:gd name="connsiteX65" fmla="*/ 6080994 w 9517857"/>
              <a:gd name="connsiteY65" fmla="*/ 144813 h 920231"/>
              <a:gd name="connsiteX66" fmla="*/ 6194152 w 9517857"/>
              <a:gd name="connsiteY66" fmla="*/ 153647 h 920231"/>
              <a:gd name="connsiteX67" fmla="*/ 6281379 w 9517857"/>
              <a:gd name="connsiteY67" fmla="*/ 183501 h 920231"/>
              <a:gd name="connsiteX68" fmla="*/ 6374947 w 9517857"/>
              <a:gd name="connsiteY68" fmla="*/ 181674 h 920231"/>
              <a:gd name="connsiteX69" fmla="*/ 6448518 w 9517857"/>
              <a:gd name="connsiteY69" fmla="*/ 166253 h 920231"/>
              <a:gd name="connsiteX70" fmla="*/ 6544700 w 9517857"/>
              <a:gd name="connsiteY70" fmla="*/ 169036 h 920231"/>
              <a:gd name="connsiteX71" fmla="*/ 6648353 w 9517857"/>
              <a:gd name="connsiteY71" fmla="*/ 174125 h 920231"/>
              <a:gd name="connsiteX72" fmla="*/ 6736227 w 9517857"/>
              <a:gd name="connsiteY72" fmla="*/ 175091 h 920231"/>
              <a:gd name="connsiteX73" fmla="*/ 6977218 w 9517857"/>
              <a:gd name="connsiteY73" fmla="*/ 186164 h 920231"/>
              <a:gd name="connsiteX74" fmla="*/ 7065221 w 9517857"/>
              <a:gd name="connsiteY74" fmla="*/ 229406 h 920231"/>
              <a:gd name="connsiteX75" fmla="*/ 7358195 w 9517857"/>
              <a:gd name="connsiteY75" fmla="*/ 253615 h 920231"/>
              <a:gd name="connsiteX76" fmla="*/ 7565449 w 9517857"/>
              <a:gd name="connsiteY76" fmla="*/ 260825 h 920231"/>
              <a:gd name="connsiteX77" fmla="*/ 7599285 w 9517857"/>
              <a:gd name="connsiteY77" fmla="*/ 267896 h 920231"/>
              <a:gd name="connsiteX78" fmla="*/ 7644411 w 9517857"/>
              <a:gd name="connsiteY78" fmla="*/ 260861 h 920231"/>
              <a:gd name="connsiteX79" fmla="*/ 7825110 w 9517857"/>
              <a:gd name="connsiteY79" fmla="*/ 230984 h 920231"/>
              <a:gd name="connsiteX80" fmla="*/ 7965805 w 9517857"/>
              <a:gd name="connsiteY80" fmla="*/ 202230 h 920231"/>
              <a:gd name="connsiteX81" fmla="*/ 8147401 w 9517857"/>
              <a:gd name="connsiteY81" fmla="*/ 207492 h 920231"/>
              <a:gd name="connsiteX82" fmla="*/ 8256033 w 9517857"/>
              <a:gd name="connsiteY82" fmla="*/ 195588 h 920231"/>
              <a:gd name="connsiteX83" fmla="*/ 8410677 w 9517857"/>
              <a:gd name="connsiteY83" fmla="*/ 174042 h 920231"/>
              <a:gd name="connsiteX84" fmla="*/ 8617841 w 9517857"/>
              <a:gd name="connsiteY84" fmla="*/ 157042 h 920231"/>
              <a:gd name="connsiteX85" fmla="*/ 8715976 w 9517857"/>
              <a:gd name="connsiteY85" fmla="*/ 180249 h 920231"/>
              <a:gd name="connsiteX86" fmla="*/ 8778827 w 9517857"/>
              <a:gd name="connsiteY86" fmla="*/ 174811 h 920231"/>
              <a:gd name="connsiteX87" fmla="*/ 8840778 w 9517857"/>
              <a:gd name="connsiteY87" fmla="*/ 145024 h 920231"/>
              <a:gd name="connsiteX88" fmla="*/ 9010380 w 9517857"/>
              <a:gd name="connsiteY88" fmla="*/ 93766 h 920231"/>
              <a:gd name="connsiteX89" fmla="*/ 9110856 w 9517857"/>
              <a:gd name="connsiteY89" fmla="*/ 72872 h 920231"/>
              <a:gd name="connsiteX90" fmla="*/ 9268817 w 9517857"/>
              <a:gd name="connsiteY90" fmla="*/ 54957 h 920231"/>
              <a:gd name="connsiteX91" fmla="*/ 9316667 w 9517857"/>
              <a:gd name="connsiteY91" fmla="*/ 46922 h 920231"/>
              <a:gd name="connsiteX92" fmla="*/ 9428209 w 9517857"/>
              <a:gd name="connsiteY92" fmla="*/ 31798 h 920231"/>
              <a:gd name="connsiteX93" fmla="*/ 9488916 w 9517857"/>
              <a:gd name="connsiteY93" fmla="*/ 1875 h 920231"/>
              <a:gd name="connsiteX0" fmla="*/ 4687244 w 9517857"/>
              <a:gd name="connsiteY0" fmla="*/ 253173 h 920231"/>
              <a:gd name="connsiteX1" fmla="*/ 4689051 w 9517857"/>
              <a:gd name="connsiteY1" fmla="*/ 252843 h 920231"/>
              <a:gd name="connsiteX2" fmla="*/ 4687244 w 9517857"/>
              <a:gd name="connsiteY2" fmla="*/ 253173 h 920231"/>
              <a:gd name="connsiteX3" fmla="*/ 9488916 w 9517857"/>
              <a:gd name="connsiteY3" fmla="*/ 1875 h 920231"/>
              <a:gd name="connsiteX4" fmla="*/ 9517857 w 9517857"/>
              <a:gd name="connsiteY4" fmla="*/ 1887 h 920231"/>
              <a:gd name="connsiteX5" fmla="*/ 9517857 w 9517857"/>
              <a:gd name="connsiteY5" fmla="*/ 920231 h 920231"/>
              <a:gd name="connsiteX6" fmla="*/ 14604 w 9517857"/>
              <a:gd name="connsiteY6" fmla="*/ 920231 h 920231"/>
              <a:gd name="connsiteX7" fmla="*/ 12841 w 9517857"/>
              <a:gd name="connsiteY7" fmla="*/ 919638 h 920231"/>
              <a:gd name="connsiteX8" fmla="*/ 93 w 9517857"/>
              <a:gd name="connsiteY8" fmla="*/ 914346 h 920231"/>
              <a:gd name="connsiteX9" fmla="*/ 58674 w 9517857"/>
              <a:gd name="connsiteY9" fmla="*/ 892197 h 920231"/>
              <a:gd name="connsiteX10" fmla="*/ 275005 w 9517857"/>
              <a:gd name="connsiteY10" fmla="*/ 809104 h 920231"/>
              <a:gd name="connsiteX11" fmla="*/ 587824 w 9517857"/>
              <a:gd name="connsiteY11" fmla="*/ 800070 h 920231"/>
              <a:gd name="connsiteX12" fmla="*/ 727985 w 9517857"/>
              <a:gd name="connsiteY12" fmla="*/ 721701 h 920231"/>
              <a:gd name="connsiteX13" fmla="*/ 778982 w 9517857"/>
              <a:gd name="connsiteY13" fmla="*/ 712017 h 920231"/>
              <a:gd name="connsiteX14" fmla="*/ 849944 w 9517857"/>
              <a:gd name="connsiteY14" fmla="*/ 719862 h 920231"/>
              <a:gd name="connsiteX15" fmla="*/ 901402 w 9517857"/>
              <a:gd name="connsiteY15" fmla="*/ 730920 h 920231"/>
              <a:gd name="connsiteX16" fmla="*/ 930946 w 9517857"/>
              <a:gd name="connsiteY16" fmla="*/ 735921 h 920231"/>
              <a:gd name="connsiteX17" fmla="*/ 986250 w 9517857"/>
              <a:gd name="connsiteY17" fmla="*/ 715405 h 920231"/>
              <a:gd name="connsiteX18" fmla="*/ 1013752 w 9517857"/>
              <a:gd name="connsiteY18" fmla="*/ 715236 h 920231"/>
              <a:gd name="connsiteX19" fmla="*/ 1023734 w 9517857"/>
              <a:gd name="connsiteY19" fmla="*/ 720446 h 920231"/>
              <a:gd name="connsiteX20" fmla="*/ 1063207 w 9517857"/>
              <a:gd name="connsiteY20" fmla="*/ 717526 h 920231"/>
              <a:gd name="connsiteX21" fmla="*/ 1081980 w 9517857"/>
              <a:gd name="connsiteY21" fmla="*/ 740330 h 920231"/>
              <a:gd name="connsiteX22" fmla="*/ 1218120 w 9517857"/>
              <a:gd name="connsiteY22" fmla="*/ 715155 h 920231"/>
              <a:gd name="connsiteX23" fmla="*/ 1397459 w 9517857"/>
              <a:gd name="connsiteY23" fmla="*/ 693065 h 920231"/>
              <a:gd name="connsiteX24" fmla="*/ 1580688 w 9517857"/>
              <a:gd name="connsiteY24" fmla="*/ 695572 h 920231"/>
              <a:gd name="connsiteX25" fmla="*/ 1772334 w 9517857"/>
              <a:gd name="connsiteY25" fmla="*/ 712515 h 920231"/>
              <a:gd name="connsiteX26" fmla="*/ 2002561 w 9517857"/>
              <a:gd name="connsiteY26" fmla="*/ 661792 h 920231"/>
              <a:gd name="connsiteX27" fmla="*/ 2135144 w 9517857"/>
              <a:gd name="connsiteY27" fmla="*/ 638376 h 920231"/>
              <a:gd name="connsiteX28" fmla="*/ 2440292 w 9517857"/>
              <a:gd name="connsiteY28" fmla="*/ 595737 h 920231"/>
              <a:gd name="connsiteX29" fmla="*/ 2547829 w 9517857"/>
              <a:gd name="connsiteY29" fmla="*/ 568025 h 920231"/>
              <a:gd name="connsiteX30" fmla="*/ 2658055 w 9517857"/>
              <a:gd name="connsiteY30" fmla="*/ 580602 h 920231"/>
              <a:gd name="connsiteX31" fmla="*/ 2693698 w 9517857"/>
              <a:gd name="connsiteY31" fmla="*/ 561904 h 920231"/>
              <a:gd name="connsiteX32" fmla="*/ 2699673 w 9517857"/>
              <a:gd name="connsiteY32" fmla="*/ 558275 h 920231"/>
              <a:gd name="connsiteX33" fmla="*/ 2727306 w 9517857"/>
              <a:gd name="connsiteY33" fmla="*/ 552573 h 920231"/>
              <a:gd name="connsiteX34" fmla="*/ 2730451 w 9517857"/>
              <a:gd name="connsiteY34" fmla="*/ 539933 h 920231"/>
              <a:gd name="connsiteX35" fmla="*/ 2768713 w 9517857"/>
              <a:gd name="connsiteY35" fmla="*/ 523450 h 920231"/>
              <a:gd name="connsiteX36" fmla="*/ 2820868 w 9517857"/>
              <a:gd name="connsiteY36" fmla="*/ 516035 h 920231"/>
              <a:gd name="connsiteX37" fmla="*/ 3073635 w 9517857"/>
              <a:gd name="connsiteY37" fmla="*/ 493169 h 920231"/>
              <a:gd name="connsiteX38" fmla="*/ 3222071 w 9517857"/>
              <a:gd name="connsiteY38" fmla="*/ 472434 h 920231"/>
              <a:gd name="connsiteX39" fmla="*/ 3274069 w 9517857"/>
              <a:gd name="connsiteY39" fmla="*/ 453480 h 920231"/>
              <a:gd name="connsiteX40" fmla="*/ 3349632 w 9517857"/>
              <a:gd name="connsiteY40" fmla="*/ 434458 h 920231"/>
              <a:gd name="connsiteX41" fmla="*/ 3479593 w 9517857"/>
              <a:gd name="connsiteY41" fmla="*/ 392312 h 920231"/>
              <a:gd name="connsiteX42" fmla="*/ 3651428 w 9517857"/>
              <a:gd name="connsiteY42" fmla="*/ 363682 h 920231"/>
              <a:gd name="connsiteX43" fmla="*/ 3750023 w 9517857"/>
              <a:gd name="connsiteY43" fmla="*/ 372553 h 920231"/>
              <a:gd name="connsiteX44" fmla="*/ 3844133 w 9517857"/>
              <a:gd name="connsiteY44" fmla="*/ 362523 h 920231"/>
              <a:gd name="connsiteX45" fmla="*/ 3933803 w 9517857"/>
              <a:gd name="connsiteY45" fmla="*/ 359190 h 920231"/>
              <a:gd name="connsiteX46" fmla="*/ 4266740 w 9517857"/>
              <a:gd name="connsiteY46" fmla="*/ 363329 h 920231"/>
              <a:gd name="connsiteX47" fmla="*/ 4430770 w 9517857"/>
              <a:gd name="connsiteY47" fmla="*/ 344518 h 920231"/>
              <a:gd name="connsiteX48" fmla="*/ 4512664 w 9517857"/>
              <a:gd name="connsiteY48" fmla="*/ 321823 h 920231"/>
              <a:gd name="connsiteX49" fmla="*/ 4616423 w 9517857"/>
              <a:gd name="connsiteY49" fmla="*/ 292789 h 920231"/>
              <a:gd name="connsiteX50" fmla="*/ 4807816 w 9517857"/>
              <a:gd name="connsiteY50" fmla="*/ 0 h 920231"/>
              <a:gd name="connsiteX51" fmla="*/ 4826683 w 9517857"/>
              <a:gd name="connsiteY51" fmla="*/ 165317 h 920231"/>
              <a:gd name="connsiteX52" fmla="*/ 4827826 w 9517857"/>
              <a:gd name="connsiteY52" fmla="*/ 248852 h 920231"/>
              <a:gd name="connsiteX53" fmla="*/ 4892569 w 9517857"/>
              <a:gd name="connsiteY53" fmla="*/ 251808 h 920231"/>
              <a:gd name="connsiteX54" fmla="*/ 4896611 w 9517857"/>
              <a:gd name="connsiteY54" fmla="*/ 242323 h 920231"/>
              <a:gd name="connsiteX55" fmla="*/ 4917286 w 9517857"/>
              <a:gd name="connsiteY55" fmla="*/ 245534 h 920231"/>
              <a:gd name="connsiteX56" fmla="*/ 4981173 w 9517857"/>
              <a:gd name="connsiteY56" fmla="*/ 248978 h 920231"/>
              <a:gd name="connsiteX57" fmla="*/ 5060397 w 9517857"/>
              <a:gd name="connsiteY57" fmla="*/ 265563 h 920231"/>
              <a:gd name="connsiteX58" fmla="*/ 5252996 w 9517857"/>
              <a:gd name="connsiteY58" fmla="*/ 272530 h 920231"/>
              <a:gd name="connsiteX59" fmla="*/ 5358056 w 9517857"/>
              <a:gd name="connsiteY59" fmla="*/ 249123 h 920231"/>
              <a:gd name="connsiteX60" fmla="*/ 5426496 w 9517857"/>
              <a:gd name="connsiteY60" fmla="*/ 237017 h 920231"/>
              <a:gd name="connsiteX61" fmla="*/ 5497161 w 9517857"/>
              <a:gd name="connsiteY61" fmla="*/ 230683 h 920231"/>
              <a:gd name="connsiteX62" fmla="*/ 5826043 w 9517857"/>
              <a:gd name="connsiteY62" fmla="*/ 149948 h 920231"/>
              <a:gd name="connsiteX63" fmla="*/ 6013415 w 9517857"/>
              <a:gd name="connsiteY63" fmla="*/ 139191 h 920231"/>
              <a:gd name="connsiteX64" fmla="*/ 6080994 w 9517857"/>
              <a:gd name="connsiteY64" fmla="*/ 144813 h 920231"/>
              <a:gd name="connsiteX65" fmla="*/ 6194152 w 9517857"/>
              <a:gd name="connsiteY65" fmla="*/ 153647 h 920231"/>
              <a:gd name="connsiteX66" fmla="*/ 6281379 w 9517857"/>
              <a:gd name="connsiteY66" fmla="*/ 183501 h 920231"/>
              <a:gd name="connsiteX67" fmla="*/ 6374947 w 9517857"/>
              <a:gd name="connsiteY67" fmla="*/ 181674 h 920231"/>
              <a:gd name="connsiteX68" fmla="*/ 6448518 w 9517857"/>
              <a:gd name="connsiteY68" fmla="*/ 166253 h 920231"/>
              <a:gd name="connsiteX69" fmla="*/ 6544700 w 9517857"/>
              <a:gd name="connsiteY69" fmla="*/ 169036 h 920231"/>
              <a:gd name="connsiteX70" fmla="*/ 6648353 w 9517857"/>
              <a:gd name="connsiteY70" fmla="*/ 174125 h 920231"/>
              <a:gd name="connsiteX71" fmla="*/ 6736227 w 9517857"/>
              <a:gd name="connsiteY71" fmla="*/ 175091 h 920231"/>
              <a:gd name="connsiteX72" fmla="*/ 6977218 w 9517857"/>
              <a:gd name="connsiteY72" fmla="*/ 186164 h 920231"/>
              <a:gd name="connsiteX73" fmla="*/ 7065221 w 9517857"/>
              <a:gd name="connsiteY73" fmla="*/ 229406 h 920231"/>
              <a:gd name="connsiteX74" fmla="*/ 7358195 w 9517857"/>
              <a:gd name="connsiteY74" fmla="*/ 253615 h 920231"/>
              <a:gd name="connsiteX75" fmla="*/ 7565449 w 9517857"/>
              <a:gd name="connsiteY75" fmla="*/ 260825 h 920231"/>
              <a:gd name="connsiteX76" fmla="*/ 7599285 w 9517857"/>
              <a:gd name="connsiteY76" fmla="*/ 267896 h 920231"/>
              <a:gd name="connsiteX77" fmla="*/ 7644411 w 9517857"/>
              <a:gd name="connsiteY77" fmla="*/ 260861 h 920231"/>
              <a:gd name="connsiteX78" fmla="*/ 7825110 w 9517857"/>
              <a:gd name="connsiteY78" fmla="*/ 230984 h 920231"/>
              <a:gd name="connsiteX79" fmla="*/ 7965805 w 9517857"/>
              <a:gd name="connsiteY79" fmla="*/ 202230 h 920231"/>
              <a:gd name="connsiteX80" fmla="*/ 8147401 w 9517857"/>
              <a:gd name="connsiteY80" fmla="*/ 207492 h 920231"/>
              <a:gd name="connsiteX81" fmla="*/ 8256033 w 9517857"/>
              <a:gd name="connsiteY81" fmla="*/ 195588 h 920231"/>
              <a:gd name="connsiteX82" fmla="*/ 8410677 w 9517857"/>
              <a:gd name="connsiteY82" fmla="*/ 174042 h 920231"/>
              <a:gd name="connsiteX83" fmla="*/ 8617841 w 9517857"/>
              <a:gd name="connsiteY83" fmla="*/ 157042 h 920231"/>
              <a:gd name="connsiteX84" fmla="*/ 8715976 w 9517857"/>
              <a:gd name="connsiteY84" fmla="*/ 180249 h 920231"/>
              <a:gd name="connsiteX85" fmla="*/ 8778827 w 9517857"/>
              <a:gd name="connsiteY85" fmla="*/ 174811 h 920231"/>
              <a:gd name="connsiteX86" fmla="*/ 8840778 w 9517857"/>
              <a:gd name="connsiteY86" fmla="*/ 145024 h 920231"/>
              <a:gd name="connsiteX87" fmla="*/ 9010380 w 9517857"/>
              <a:gd name="connsiteY87" fmla="*/ 93766 h 920231"/>
              <a:gd name="connsiteX88" fmla="*/ 9110856 w 9517857"/>
              <a:gd name="connsiteY88" fmla="*/ 72872 h 920231"/>
              <a:gd name="connsiteX89" fmla="*/ 9268817 w 9517857"/>
              <a:gd name="connsiteY89" fmla="*/ 54957 h 920231"/>
              <a:gd name="connsiteX90" fmla="*/ 9316667 w 9517857"/>
              <a:gd name="connsiteY90" fmla="*/ 46922 h 920231"/>
              <a:gd name="connsiteX91" fmla="*/ 9428209 w 9517857"/>
              <a:gd name="connsiteY91" fmla="*/ 31798 h 920231"/>
              <a:gd name="connsiteX92" fmla="*/ 9488916 w 9517857"/>
              <a:gd name="connsiteY92" fmla="*/ 1875 h 920231"/>
              <a:gd name="connsiteX0" fmla="*/ 9488916 w 9517857"/>
              <a:gd name="connsiteY0" fmla="*/ 1875 h 920231"/>
              <a:gd name="connsiteX1" fmla="*/ 9517857 w 9517857"/>
              <a:gd name="connsiteY1" fmla="*/ 1887 h 920231"/>
              <a:gd name="connsiteX2" fmla="*/ 9517857 w 9517857"/>
              <a:gd name="connsiteY2" fmla="*/ 920231 h 920231"/>
              <a:gd name="connsiteX3" fmla="*/ 14604 w 9517857"/>
              <a:gd name="connsiteY3" fmla="*/ 920231 h 920231"/>
              <a:gd name="connsiteX4" fmla="*/ 12841 w 9517857"/>
              <a:gd name="connsiteY4" fmla="*/ 919638 h 920231"/>
              <a:gd name="connsiteX5" fmla="*/ 93 w 9517857"/>
              <a:gd name="connsiteY5" fmla="*/ 914346 h 920231"/>
              <a:gd name="connsiteX6" fmla="*/ 58674 w 9517857"/>
              <a:gd name="connsiteY6" fmla="*/ 892197 h 920231"/>
              <a:gd name="connsiteX7" fmla="*/ 275005 w 9517857"/>
              <a:gd name="connsiteY7" fmla="*/ 809104 h 920231"/>
              <a:gd name="connsiteX8" fmla="*/ 587824 w 9517857"/>
              <a:gd name="connsiteY8" fmla="*/ 800070 h 920231"/>
              <a:gd name="connsiteX9" fmla="*/ 727985 w 9517857"/>
              <a:gd name="connsiteY9" fmla="*/ 721701 h 920231"/>
              <a:gd name="connsiteX10" fmla="*/ 778982 w 9517857"/>
              <a:gd name="connsiteY10" fmla="*/ 712017 h 920231"/>
              <a:gd name="connsiteX11" fmla="*/ 849944 w 9517857"/>
              <a:gd name="connsiteY11" fmla="*/ 719862 h 920231"/>
              <a:gd name="connsiteX12" fmla="*/ 901402 w 9517857"/>
              <a:gd name="connsiteY12" fmla="*/ 730920 h 920231"/>
              <a:gd name="connsiteX13" fmla="*/ 930946 w 9517857"/>
              <a:gd name="connsiteY13" fmla="*/ 735921 h 920231"/>
              <a:gd name="connsiteX14" fmla="*/ 986250 w 9517857"/>
              <a:gd name="connsiteY14" fmla="*/ 715405 h 920231"/>
              <a:gd name="connsiteX15" fmla="*/ 1013752 w 9517857"/>
              <a:gd name="connsiteY15" fmla="*/ 715236 h 920231"/>
              <a:gd name="connsiteX16" fmla="*/ 1023734 w 9517857"/>
              <a:gd name="connsiteY16" fmla="*/ 720446 h 920231"/>
              <a:gd name="connsiteX17" fmla="*/ 1063207 w 9517857"/>
              <a:gd name="connsiteY17" fmla="*/ 717526 h 920231"/>
              <a:gd name="connsiteX18" fmla="*/ 1081980 w 9517857"/>
              <a:gd name="connsiteY18" fmla="*/ 740330 h 920231"/>
              <a:gd name="connsiteX19" fmla="*/ 1218120 w 9517857"/>
              <a:gd name="connsiteY19" fmla="*/ 715155 h 920231"/>
              <a:gd name="connsiteX20" fmla="*/ 1397459 w 9517857"/>
              <a:gd name="connsiteY20" fmla="*/ 693065 h 920231"/>
              <a:gd name="connsiteX21" fmla="*/ 1580688 w 9517857"/>
              <a:gd name="connsiteY21" fmla="*/ 695572 h 920231"/>
              <a:gd name="connsiteX22" fmla="*/ 1772334 w 9517857"/>
              <a:gd name="connsiteY22" fmla="*/ 712515 h 920231"/>
              <a:gd name="connsiteX23" fmla="*/ 2002561 w 9517857"/>
              <a:gd name="connsiteY23" fmla="*/ 661792 h 920231"/>
              <a:gd name="connsiteX24" fmla="*/ 2135144 w 9517857"/>
              <a:gd name="connsiteY24" fmla="*/ 638376 h 920231"/>
              <a:gd name="connsiteX25" fmla="*/ 2440292 w 9517857"/>
              <a:gd name="connsiteY25" fmla="*/ 595737 h 920231"/>
              <a:gd name="connsiteX26" fmla="*/ 2547829 w 9517857"/>
              <a:gd name="connsiteY26" fmla="*/ 568025 h 920231"/>
              <a:gd name="connsiteX27" fmla="*/ 2658055 w 9517857"/>
              <a:gd name="connsiteY27" fmla="*/ 580602 h 920231"/>
              <a:gd name="connsiteX28" fmla="*/ 2693698 w 9517857"/>
              <a:gd name="connsiteY28" fmla="*/ 561904 h 920231"/>
              <a:gd name="connsiteX29" fmla="*/ 2699673 w 9517857"/>
              <a:gd name="connsiteY29" fmla="*/ 558275 h 920231"/>
              <a:gd name="connsiteX30" fmla="*/ 2727306 w 9517857"/>
              <a:gd name="connsiteY30" fmla="*/ 552573 h 920231"/>
              <a:gd name="connsiteX31" fmla="*/ 2730451 w 9517857"/>
              <a:gd name="connsiteY31" fmla="*/ 539933 h 920231"/>
              <a:gd name="connsiteX32" fmla="*/ 2768713 w 9517857"/>
              <a:gd name="connsiteY32" fmla="*/ 523450 h 920231"/>
              <a:gd name="connsiteX33" fmla="*/ 2820868 w 9517857"/>
              <a:gd name="connsiteY33" fmla="*/ 516035 h 920231"/>
              <a:gd name="connsiteX34" fmla="*/ 3073635 w 9517857"/>
              <a:gd name="connsiteY34" fmla="*/ 493169 h 920231"/>
              <a:gd name="connsiteX35" fmla="*/ 3222071 w 9517857"/>
              <a:gd name="connsiteY35" fmla="*/ 472434 h 920231"/>
              <a:gd name="connsiteX36" fmla="*/ 3274069 w 9517857"/>
              <a:gd name="connsiteY36" fmla="*/ 453480 h 920231"/>
              <a:gd name="connsiteX37" fmla="*/ 3349632 w 9517857"/>
              <a:gd name="connsiteY37" fmla="*/ 434458 h 920231"/>
              <a:gd name="connsiteX38" fmla="*/ 3479593 w 9517857"/>
              <a:gd name="connsiteY38" fmla="*/ 392312 h 920231"/>
              <a:gd name="connsiteX39" fmla="*/ 3651428 w 9517857"/>
              <a:gd name="connsiteY39" fmla="*/ 363682 h 920231"/>
              <a:gd name="connsiteX40" fmla="*/ 3750023 w 9517857"/>
              <a:gd name="connsiteY40" fmla="*/ 372553 h 920231"/>
              <a:gd name="connsiteX41" fmla="*/ 3844133 w 9517857"/>
              <a:gd name="connsiteY41" fmla="*/ 362523 h 920231"/>
              <a:gd name="connsiteX42" fmla="*/ 3933803 w 9517857"/>
              <a:gd name="connsiteY42" fmla="*/ 359190 h 920231"/>
              <a:gd name="connsiteX43" fmla="*/ 4266740 w 9517857"/>
              <a:gd name="connsiteY43" fmla="*/ 363329 h 920231"/>
              <a:gd name="connsiteX44" fmla="*/ 4430770 w 9517857"/>
              <a:gd name="connsiteY44" fmla="*/ 344518 h 920231"/>
              <a:gd name="connsiteX45" fmla="*/ 4512664 w 9517857"/>
              <a:gd name="connsiteY45" fmla="*/ 321823 h 920231"/>
              <a:gd name="connsiteX46" fmla="*/ 4616423 w 9517857"/>
              <a:gd name="connsiteY46" fmla="*/ 292789 h 920231"/>
              <a:gd name="connsiteX47" fmla="*/ 4807816 w 9517857"/>
              <a:gd name="connsiteY47" fmla="*/ 0 h 920231"/>
              <a:gd name="connsiteX48" fmla="*/ 4826683 w 9517857"/>
              <a:gd name="connsiteY48" fmla="*/ 165317 h 920231"/>
              <a:gd name="connsiteX49" fmla="*/ 4827826 w 9517857"/>
              <a:gd name="connsiteY49" fmla="*/ 248852 h 920231"/>
              <a:gd name="connsiteX50" fmla="*/ 4892569 w 9517857"/>
              <a:gd name="connsiteY50" fmla="*/ 251808 h 920231"/>
              <a:gd name="connsiteX51" fmla="*/ 4896611 w 9517857"/>
              <a:gd name="connsiteY51" fmla="*/ 242323 h 920231"/>
              <a:gd name="connsiteX52" fmla="*/ 4917286 w 9517857"/>
              <a:gd name="connsiteY52" fmla="*/ 245534 h 920231"/>
              <a:gd name="connsiteX53" fmla="*/ 4981173 w 9517857"/>
              <a:gd name="connsiteY53" fmla="*/ 248978 h 920231"/>
              <a:gd name="connsiteX54" fmla="*/ 5060397 w 9517857"/>
              <a:gd name="connsiteY54" fmla="*/ 265563 h 920231"/>
              <a:gd name="connsiteX55" fmla="*/ 5252996 w 9517857"/>
              <a:gd name="connsiteY55" fmla="*/ 272530 h 920231"/>
              <a:gd name="connsiteX56" fmla="*/ 5358056 w 9517857"/>
              <a:gd name="connsiteY56" fmla="*/ 249123 h 920231"/>
              <a:gd name="connsiteX57" fmla="*/ 5426496 w 9517857"/>
              <a:gd name="connsiteY57" fmla="*/ 237017 h 920231"/>
              <a:gd name="connsiteX58" fmla="*/ 5497161 w 9517857"/>
              <a:gd name="connsiteY58" fmla="*/ 230683 h 920231"/>
              <a:gd name="connsiteX59" fmla="*/ 5826043 w 9517857"/>
              <a:gd name="connsiteY59" fmla="*/ 149948 h 920231"/>
              <a:gd name="connsiteX60" fmla="*/ 6013415 w 9517857"/>
              <a:gd name="connsiteY60" fmla="*/ 139191 h 920231"/>
              <a:gd name="connsiteX61" fmla="*/ 6080994 w 9517857"/>
              <a:gd name="connsiteY61" fmla="*/ 144813 h 920231"/>
              <a:gd name="connsiteX62" fmla="*/ 6194152 w 9517857"/>
              <a:gd name="connsiteY62" fmla="*/ 153647 h 920231"/>
              <a:gd name="connsiteX63" fmla="*/ 6281379 w 9517857"/>
              <a:gd name="connsiteY63" fmla="*/ 183501 h 920231"/>
              <a:gd name="connsiteX64" fmla="*/ 6374947 w 9517857"/>
              <a:gd name="connsiteY64" fmla="*/ 181674 h 920231"/>
              <a:gd name="connsiteX65" fmla="*/ 6448518 w 9517857"/>
              <a:gd name="connsiteY65" fmla="*/ 166253 h 920231"/>
              <a:gd name="connsiteX66" fmla="*/ 6544700 w 9517857"/>
              <a:gd name="connsiteY66" fmla="*/ 169036 h 920231"/>
              <a:gd name="connsiteX67" fmla="*/ 6648353 w 9517857"/>
              <a:gd name="connsiteY67" fmla="*/ 174125 h 920231"/>
              <a:gd name="connsiteX68" fmla="*/ 6736227 w 9517857"/>
              <a:gd name="connsiteY68" fmla="*/ 175091 h 920231"/>
              <a:gd name="connsiteX69" fmla="*/ 6977218 w 9517857"/>
              <a:gd name="connsiteY69" fmla="*/ 186164 h 920231"/>
              <a:gd name="connsiteX70" fmla="*/ 7065221 w 9517857"/>
              <a:gd name="connsiteY70" fmla="*/ 229406 h 920231"/>
              <a:gd name="connsiteX71" fmla="*/ 7358195 w 9517857"/>
              <a:gd name="connsiteY71" fmla="*/ 253615 h 920231"/>
              <a:gd name="connsiteX72" fmla="*/ 7565449 w 9517857"/>
              <a:gd name="connsiteY72" fmla="*/ 260825 h 920231"/>
              <a:gd name="connsiteX73" fmla="*/ 7599285 w 9517857"/>
              <a:gd name="connsiteY73" fmla="*/ 267896 h 920231"/>
              <a:gd name="connsiteX74" fmla="*/ 7644411 w 9517857"/>
              <a:gd name="connsiteY74" fmla="*/ 260861 h 920231"/>
              <a:gd name="connsiteX75" fmla="*/ 7825110 w 9517857"/>
              <a:gd name="connsiteY75" fmla="*/ 230984 h 920231"/>
              <a:gd name="connsiteX76" fmla="*/ 7965805 w 9517857"/>
              <a:gd name="connsiteY76" fmla="*/ 202230 h 920231"/>
              <a:gd name="connsiteX77" fmla="*/ 8147401 w 9517857"/>
              <a:gd name="connsiteY77" fmla="*/ 207492 h 920231"/>
              <a:gd name="connsiteX78" fmla="*/ 8256033 w 9517857"/>
              <a:gd name="connsiteY78" fmla="*/ 195588 h 920231"/>
              <a:gd name="connsiteX79" fmla="*/ 8410677 w 9517857"/>
              <a:gd name="connsiteY79" fmla="*/ 174042 h 920231"/>
              <a:gd name="connsiteX80" fmla="*/ 8617841 w 9517857"/>
              <a:gd name="connsiteY80" fmla="*/ 157042 h 920231"/>
              <a:gd name="connsiteX81" fmla="*/ 8715976 w 9517857"/>
              <a:gd name="connsiteY81" fmla="*/ 180249 h 920231"/>
              <a:gd name="connsiteX82" fmla="*/ 8778827 w 9517857"/>
              <a:gd name="connsiteY82" fmla="*/ 174811 h 920231"/>
              <a:gd name="connsiteX83" fmla="*/ 8840778 w 9517857"/>
              <a:gd name="connsiteY83" fmla="*/ 145024 h 920231"/>
              <a:gd name="connsiteX84" fmla="*/ 9010380 w 9517857"/>
              <a:gd name="connsiteY84" fmla="*/ 93766 h 920231"/>
              <a:gd name="connsiteX85" fmla="*/ 9110856 w 9517857"/>
              <a:gd name="connsiteY85" fmla="*/ 72872 h 920231"/>
              <a:gd name="connsiteX86" fmla="*/ 9268817 w 9517857"/>
              <a:gd name="connsiteY86" fmla="*/ 54957 h 920231"/>
              <a:gd name="connsiteX87" fmla="*/ 9316667 w 9517857"/>
              <a:gd name="connsiteY87" fmla="*/ 46922 h 920231"/>
              <a:gd name="connsiteX88" fmla="*/ 9428209 w 9517857"/>
              <a:gd name="connsiteY88" fmla="*/ 31798 h 920231"/>
              <a:gd name="connsiteX89" fmla="*/ 9488916 w 9517857"/>
              <a:gd name="connsiteY89" fmla="*/ 1875 h 920231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826683 w 9517857"/>
              <a:gd name="connsiteY48" fmla="*/ 163442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13415 w 9517857"/>
              <a:gd name="connsiteY60" fmla="*/ 13731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374947 w 9517857"/>
              <a:gd name="connsiteY64" fmla="*/ 179799 h 918356"/>
              <a:gd name="connsiteX65" fmla="*/ 6448518 w 9517857"/>
              <a:gd name="connsiteY65" fmla="*/ 164378 h 918356"/>
              <a:gd name="connsiteX66" fmla="*/ 6544700 w 9517857"/>
              <a:gd name="connsiteY66" fmla="*/ 167161 h 918356"/>
              <a:gd name="connsiteX67" fmla="*/ 6648353 w 9517857"/>
              <a:gd name="connsiteY67" fmla="*/ 172250 h 918356"/>
              <a:gd name="connsiteX68" fmla="*/ 6736227 w 9517857"/>
              <a:gd name="connsiteY68" fmla="*/ 173216 h 918356"/>
              <a:gd name="connsiteX69" fmla="*/ 6977218 w 9517857"/>
              <a:gd name="connsiteY69" fmla="*/ 184289 h 918356"/>
              <a:gd name="connsiteX70" fmla="*/ 7065221 w 9517857"/>
              <a:gd name="connsiteY70" fmla="*/ 227531 h 918356"/>
              <a:gd name="connsiteX71" fmla="*/ 7358195 w 9517857"/>
              <a:gd name="connsiteY71" fmla="*/ 251740 h 918356"/>
              <a:gd name="connsiteX72" fmla="*/ 7565449 w 9517857"/>
              <a:gd name="connsiteY72" fmla="*/ 258950 h 918356"/>
              <a:gd name="connsiteX73" fmla="*/ 7599285 w 9517857"/>
              <a:gd name="connsiteY73" fmla="*/ 266021 h 918356"/>
              <a:gd name="connsiteX74" fmla="*/ 7644411 w 9517857"/>
              <a:gd name="connsiteY74" fmla="*/ 258986 h 918356"/>
              <a:gd name="connsiteX75" fmla="*/ 7825110 w 9517857"/>
              <a:gd name="connsiteY75" fmla="*/ 229109 h 918356"/>
              <a:gd name="connsiteX76" fmla="*/ 7965805 w 9517857"/>
              <a:gd name="connsiteY76" fmla="*/ 200355 h 918356"/>
              <a:gd name="connsiteX77" fmla="*/ 8147401 w 9517857"/>
              <a:gd name="connsiteY77" fmla="*/ 205617 h 918356"/>
              <a:gd name="connsiteX78" fmla="*/ 8256033 w 9517857"/>
              <a:gd name="connsiteY78" fmla="*/ 193713 h 918356"/>
              <a:gd name="connsiteX79" fmla="*/ 8410677 w 9517857"/>
              <a:gd name="connsiteY79" fmla="*/ 172167 h 918356"/>
              <a:gd name="connsiteX80" fmla="*/ 8617841 w 9517857"/>
              <a:gd name="connsiteY80" fmla="*/ 155167 h 918356"/>
              <a:gd name="connsiteX81" fmla="*/ 8715976 w 9517857"/>
              <a:gd name="connsiteY81" fmla="*/ 178374 h 918356"/>
              <a:gd name="connsiteX82" fmla="*/ 8778827 w 9517857"/>
              <a:gd name="connsiteY82" fmla="*/ 172936 h 918356"/>
              <a:gd name="connsiteX83" fmla="*/ 8840778 w 9517857"/>
              <a:gd name="connsiteY83" fmla="*/ 143149 h 918356"/>
              <a:gd name="connsiteX84" fmla="*/ 9010380 w 9517857"/>
              <a:gd name="connsiteY84" fmla="*/ 91891 h 918356"/>
              <a:gd name="connsiteX85" fmla="*/ 9110856 w 9517857"/>
              <a:gd name="connsiteY85" fmla="*/ 70997 h 918356"/>
              <a:gd name="connsiteX86" fmla="*/ 9268817 w 9517857"/>
              <a:gd name="connsiteY86" fmla="*/ 53082 h 918356"/>
              <a:gd name="connsiteX87" fmla="*/ 9316667 w 9517857"/>
              <a:gd name="connsiteY87" fmla="*/ 45047 h 918356"/>
              <a:gd name="connsiteX88" fmla="*/ 9428209 w 9517857"/>
              <a:gd name="connsiteY88" fmla="*/ 29923 h 918356"/>
              <a:gd name="connsiteX89" fmla="*/ 9488916 w 9517857"/>
              <a:gd name="connsiteY89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13415 w 9517857"/>
              <a:gd name="connsiteY60" fmla="*/ 13731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374947 w 9517857"/>
              <a:gd name="connsiteY64" fmla="*/ 179799 h 918356"/>
              <a:gd name="connsiteX65" fmla="*/ 6448518 w 9517857"/>
              <a:gd name="connsiteY65" fmla="*/ 164378 h 918356"/>
              <a:gd name="connsiteX66" fmla="*/ 6544700 w 9517857"/>
              <a:gd name="connsiteY66" fmla="*/ 167161 h 918356"/>
              <a:gd name="connsiteX67" fmla="*/ 6648353 w 9517857"/>
              <a:gd name="connsiteY67" fmla="*/ 172250 h 918356"/>
              <a:gd name="connsiteX68" fmla="*/ 6736227 w 9517857"/>
              <a:gd name="connsiteY68" fmla="*/ 173216 h 918356"/>
              <a:gd name="connsiteX69" fmla="*/ 6977218 w 9517857"/>
              <a:gd name="connsiteY69" fmla="*/ 184289 h 918356"/>
              <a:gd name="connsiteX70" fmla="*/ 7065221 w 9517857"/>
              <a:gd name="connsiteY70" fmla="*/ 227531 h 918356"/>
              <a:gd name="connsiteX71" fmla="*/ 7358195 w 9517857"/>
              <a:gd name="connsiteY71" fmla="*/ 251740 h 918356"/>
              <a:gd name="connsiteX72" fmla="*/ 7565449 w 9517857"/>
              <a:gd name="connsiteY72" fmla="*/ 258950 h 918356"/>
              <a:gd name="connsiteX73" fmla="*/ 7599285 w 9517857"/>
              <a:gd name="connsiteY73" fmla="*/ 266021 h 918356"/>
              <a:gd name="connsiteX74" fmla="*/ 7644411 w 9517857"/>
              <a:gd name="connsiteY74" fmla="*/ 258986 h 918356"/>
              <a:gd name="connsiteX75" fmla="*/ 7825110 w 9517857"/>
              <a:gd name="connsiteY75" fmla="*/ 229109 h 918356"/>
              <a:gd name="connsiteX76" fmla="*/ 7965805 w 9517857"/>
              <a:gd name="connsiteY76" fmla="*/ 200355 h 918356"/>
              <a:gd name="connsiteX77" fmla="*/ 8147401 w 9517857"/>
              <a:gd name="connsiteY77" fmla="*/ 205617 h 918356"/>
              <a:gd name="connsiteX78" fmla="*/ 8256033 w 9517857"/>
              <a:gd name="connsiteY78" fmla="*/ 193713 h 918356"/>
              <a:gd name="connsiteX79" fmla="*/ 8410677 w 9517857"/>
              <a:gd name="connsiteY79" fmla="*/ 172167 h 918356"/>
              <a:gd name="connsiteX80" fmla="*/ 8617841 w 9517857"/>
              <a:gd name="connsiteY80" fmla="*/ 155167 h 918356"/>
              <a:gd name="connsiteX81" fmla="*/ 8715976 w 9517857"/>
              <a:gd name="connsiteY81" fmla="*/ 178374 h 918356"/>
              <a:gd name="connsiteX82" fmla="*/ 8778827 w 9517857"/>
              <a:gd name="connsiteY82" fmla="*/ 172936 h 918356"/>
              <a:gd name="connsiteX83" fmla="*/ 8840778 w 9517857"/>
              <a:gd name="connsiteY83" fmla="*/ 143149 h 918356"/>
              <a:gd name="connsiteX84" fmla="*/ 9010380 w 9517857"/>
              <a:gd name="connsiteY84" fmla="*/ 91891 h 918356"/>
              <a:gd name="connsiteX85" fmla="*/ 9110856 w 9517857"/>
              <a:gd name="connsiteY85" fmla="*/ 70997 h 918356"/>
              <a:gd name="connsiteX86" fmla="*/ 9268817 w 9517857"/>
              <a:gd name="connsiteY86" fmla="*/ 53082 h 918356"/>
              <a:gd name="connsiteX87" fmla="*/ 9316667 w 9517857"/>
              <a:gd name="connsiteY87" fmla="*/ 45047 h 918356"/>
              <a:gd name="connsiteX88" fmla="*/ 9428209 w 9517857"/>
              <a:gd name="connsiteY88" fmla="*/ 29923 h 918356"/>
              <a:gd name="connsiteX89" fmla="*/ 9488916 w 9517857"/>
              <a:gd name="connsiteY89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13415 w 9517857"/>
              <a:gd name="connsiteY60" fmla="*/ 13731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374947 w 9517857"/>
              <a:gd name="connsiteY64" fmla="*/ 179799 h 918356"/>
              <a:gd name="connsiteX65" fmla="*/ 6448518 w 9517857"/>
              <a:gd name="connsiteY65" fmla="*/ 164378 h 918356"/>
              <a:gd name="connsiteX66" fmla="*/ 6544700 w 9517857"/>
              <a:gd name="connsiteY66" fmla="*/ 167161 h 918356"/>
              <a:gd name="connsiteX67" fmla="*/ 6648353 w 9517857"/>
              <a:gd name="connsiteY67" fmla="*/ 172250 h 918356"/>
              <a:gd name="connsiteX68" fmla="*/ 6736227 w 9517857"/>
              <a:gd name="connsiteY68" fmla="*/ 173216 h 918356"/>
              <a:gd name="connsiteX69" fmla="*/ 6977218 w 9517857"/>
              <a:gd name="connsiteY69" fmla="*/ 184289 h 918356"/>
              <a:gd name="connsiteX70" fmla="*/ 7065221 w 9517857"/>
              <a:gd name="connsiteY70" fmla="*/ 227531 h 918356"/>
              <a:gd name="connsiteX71" fmla="*/ 7358195 w 9517857"/>
              <a:gd name="connsiteY71" fmla="*/ 251740 h 918356"/>
              <a:gd name="connsiteX72" fmla="*/ 7565449 w 9517857"/>
              <a:gd name="connsiteY72" fmla="*/ 258950 h 918356"/>
              <a:gd name="connsiteX73" fmla="*/ 7599285 w 9517857"/>
              <a:gd name="connsiteY73" fmla="*/ 266021 h 918356"/>
              <a:gd name="connsiteX74" fmla="*/ 7644411 w 9517857"/>
              <a:gd name="connsiteY74" fmla="*/ 258986 h 918356"/>
              <a:gd name="connsiteX75" fmla="*/ 7825110 w 9517857"/>
              <a:gd name="connsiteY75" fmla="*/ 229109 h 918356"/>
              <a:gd name="connsiteX76" fmla="*/ 7965805 w 9517857"/>
              <a:gd name="connsiteY76" fmla="*/ 200355 h 918356"/>
              <a:gd name="connsiteX77" fmla="*/ 8147401 w 9517857"/>
              <a:gd name="connsiteY77" fmla="*/ 205617 h 918356"/>
              <a:gd name="connsiteX78" fmla="*/ 8256033 w 9517857"/>
              <a:gd name="connsiteY78" fmla="*/ 193713 h 918356"/>
              <a:gd name="connsiteX79" fmla="*/ 8410677 w 9517857"/>
              <a:gd name="connsiteY79" fmla="*/ 172167 h 918356"/>
              <a:gd name="connsiteX80" fmla="*/ 8617841 w 9517857"/>
              <a:gd name="connsiteY80" fmla="*/ 155167 h 918356"/>
              <a:gd name="connsiteX81" fmla="*/ 8715976 w 9517857"/>
              <a:gd name="connsiteY81" fmla="*/ 178374 h 918356"/>
              <a:gd name="connsiteX82" fmla="*/ 8778827 w 9517857"/>
              <a:gd name="connsiteY82" fmla="*/ 172936 h 918356"/>
              <a:gd name="connsiteX83" fmla="*/ 8840778 w 9517857"/>
              <a:gd name="connsiteY83" fmla="*/ 143149 h 918356"/>
              <a:gd name="connsiteX84" fmla="*/ 9010380 w 9517857"/>
              <a:gd name="connsiteY84" fmla="*/ 91891 h 918356"/>
              <a:gd name="connsiteX85" fmla="*/ 9110856 w 9517857"/>
              <a:gd name="connsiteY85" fmla="*/ 70997 h 918356"/>
              <a:gd name="connsiteX86" fmla="*/ 9268817 w 9517857"/>
              <a:gd name="connsiteY86" fmla="*/ 53082 h 918356"/>
              <a:gd name="connsiteX87" fmla="*/ 9316667 w 9517857"/>
              <a:gd name="connsiteY87" fmla="*/ 45047 h 918356"/>
              <a:gd name="connsiteX88" fmla="*/ 9428209 w 9517857"/>
              <a:gd name="connsiteY88" fmla="*/ 29923 h 918356"/>
              <a:gd name="connsiteX89" fmla="*/ 9488916 w 9517857"/>
              <a:gd name="connsiteY89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13415 w 9517857"/>
              <a:gd name="connsiteY60" fmla="*/ 13731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374947 w 9517857"/>
              <a:gd name="connsiteY64" fmla="*/ 179799 h 918356"/>
              <a:gd name="connsiteX65" fmla="*/ 6448518 w 9517857"/>
              <a:gd name="connsiteY65" fmla="*/ 164378 h 918356"/>
              <a:gd name="connsiteX66" fmla="*/ 6544700 w 9517857"/>
              <a:gd name="connsiteY66" fmla="*/ 167161 h 918356"/>
              <a:gd name="connsiteX67" fmla="*/ 6648353 w 9517857"/>
              <a:gd name="connsiteY67" fmla="*/ 172250 h 918356"/>
              <a:gd name="connsiteX68" fmla="*/ 6736227 w 9517857"/>
              <a:gd name="connsiteY68" fmla="*/ 173216 h 918356"/>
              <a:gd name="connsiteX69" fmla="*/ 6977218 w 9517857"/>
              <a:gd name="connsiteY69" fmla="*/ 184289 h 918356"/>
              <a:gd name="connsiteX70" fmla="*/ 7065221 w 9517857"/>
              <a:gd name="connsiteY70" fmla="*/ 227531 h 918356"/>
              <a:gd name="connsiteX71" fmla="*/ 7358195 w 9517857"/>
              <a:gd name="connsiteY71" fmla="*/ 251740 h 918356"/>
              <a:gd name="connsiteX72" fmla="*/ 7565449 w 9517857"/>
              <a:gd name="connsiteY72" fmla="*/ 258950 h 918356"/>
              <a:gd name="connsiteX73" fmla="*/ 7599285 w 9517857"/>
              <a:gd name="connsiteY73" fmla="*/ 266021 h 918356"/>
              <a:gd name="connsiteX74" fmla="*/ 7644411 w 9517857"/>
              <a:gd name="connsiteY74" fmla="*/ 258986 h 918356"/>
              <a:gd name="connsiteX75" fmla="*/ 7825110 w 9517857"/>
              <a:gd name="connsiteY75" fmla="*/ 229109 h 918356"/>
              <a:gd name="connsiteX76" fmla="*/ 7965805 w 9517857"/>
              <a:gd name="connsiteY76" fmla="*/ 200355 h 918356"/>
              <a:gd name="connsiteX77" fmla="*/ 8147401 w 9517857"/>
              <a:gd name="connsiteY77" fmla="*/ 205617 h 918356"/>
              <a:gd name="connsiteX78" fmla="*/ 8256033 w 9517857"/>
              <a:gd name="connsiteY78" fmla="*/ 193713 h 918356"/>
              <a:gd name="connsiteX79" fmla="*/ 8410677 w 9517857"/>
              <a:gd name="connsiteY79" fmla="*/ 172167 h 918356"/>
              <a:gd name="connsiteX80" fmla="*/ 8617841 w 9517857"/>
              <a:gd name="connsiteY80" fmla="*/ 155167 h 918356"/>
              <a:gd name="connsiteX81" fmla="*/ 8715976 w 9517857"/>
              <a:gd name="connsiteY81" fmla="*/ 178374 h 918356"/>
              <a:gd name="connsiteX82" fmla="*/ 8778827 w 9517857"/>
              <a:gd name="connsiteY82" fmla="*/ 172936 h 918356"/>
              <a:gd name="connsiteX83" fmla="*/ 8840778 w 9517857"/>
              <a:gd name="connsiteY83" fmla="*/ 143149 h 918356"/>
              <a:gd name="connsiteX84" fmla="*/ 9010380 w 9517857"/>
              <a:gd name="connsiteY84" fmla="*/ 91891 h 918356"/>
              <a:gd name="connsiteX85" fmla="*/ 9110856 w 9517857"/>
              <a:gd name="connsiteY85" fmla="*/ 70997 h 918356"/>
              <a:gd name="connsiteX86" fmla="*/ 9268817 w 9517857"/>
              <a:gd name="connsiteY86" fmla="*/ 53082 h 918356"/>
              <a:gd name="connsiteX87" fmla="*/ 9316667 w 9517857"/>
              <a:gd name="connsiteY87" fmla="*/ 45047 h 918356"/>
              <a:gd name="connsiteX88" fmla="*/ 9428209 w 9517857"/>
              <a:gd name="connsiteY88" fmla="*/ 29923 h 918356"/>
              <a:gd name="connsiteX89" fmla="*/ 9488916 w 9517857"/>
              <a:gd name="connsiteY89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13415 w 9517857"/>
              <a:gd name="connsiteY60" fmla="*/ 13731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374947 w 9517857"/>
              <a:gd name="connsiteY64" fmla="*/ 179799 h 918356"/>
              <a:gd name="connsiteX65" fmla="*/ 6448518 w 9517857"/>
              <a:gd name="connsiteY65" fmla="*/ 164378 h 918356"/>
              <a:gd name="connsiteX66" fmla="*/ 6544700 w 9517857"/>
              <a:gd name="connsiteY66" fmla="*/ 167161 h 918356"/>
              <a:gd name="connsiteX67" fmla="*/ 6648353 w 9517857"/>
              <a:gd name="connsiteY67" fmla="*/ 172250 h 918356"/>
              <a:gd name="connsiteX68" fmla="*/ 6736227 w 9517857"/>
              <a:gd name="connsiteY68" fmla="*/ 173216 h 918356"/>
              <a:gd name="connsiteX69" fmla="*/ 6977218 w 9517857"/>
              <a:gd name="connsiteY69" fmla="*/ 184289 h 918356"/>
              <a:gd name="connsiteX70" fmla="*/ 7065221 w 9517857"/>
              <a:gd name="connsiteY70" fmla="*/ 227531 h 918356"/>
              <a:gd name="connsiteX71" fmla="*/ 7358195 w 9517857"/>
              <a:gd name="connsiteY71" fmla="*/ 251740 h 918356"/>
              <a:gd name="connsiteX72" fmla="*/ 7565449 w 9517857"/>
              <a:gd name="connsiteY72" fmla="*/ 258950 h 918356"/>
              <a:gd name="connsiteX73" fmla="*/ 7599285 w 9517857"/>
              <a:gd name="connsiteY73" fmla="*/ 266021 h 918356"/>
              <a:gd name="connsiteX74" fmla="*/ 7644411 w 9517857"/>
              <a:gd name="connsiteY74" fmla="*/ 258986 h 918356"/>
              <a:gd name="connsiteX75" fmla="*/ 7825110 w 9517857"/>
              <a:gd name="connsiteY75" fmla="*/ 229109 h 918356"/>
              <a:gd name="connsiteX76" fmla="*/ 7965805 w 9517857"/>
              <a:gd name="connsiteY76" fmla="*/ 200355 h 918356"/>
              <a:gd name="connsiteX77" fmla="*/ 8147401 w 9517857"/>
              <a:gd name="connsiteY77" fmla="*/ 205617 h 918356"/>
              <a:gd name="connsiteX78" fmla="*/ 8256033 w 9517857"/>
              <a:gd name="connsiteY78" fmla="*/ 193713 h 918356"/>
              <a:gd name="connsiteX79" fmla="*/ 8410677 w 9517857"/>
              <a:gd name="connsiteY79" fmla="*/ 172167 h 918356"/>
              <a:gd name="connsiteX80" fmla="*/ 8617841 w 9517857"/>
              <a:gd name="connsiteY80" fmla="*/ 155167 h 918356"/>
              <a:gd name="connsiteX81" fmla="*/ 8715976 w 9517857"/>
              <a:gd name="connsiteY81" fmla="*/ 178374 h 918356"/>
              <a:gd name="connsiteX82" fmla="*/ 8778827 w 9517857"/>
              <a:gd name="connsiteY82" fmla="*/ 172936 h 918356"/>
              <a:gd name="connsiteX83" fmla="*/ 8840778 w 9517857"/>
              <a:gd name="connsiteY83" fmla="*/ 143149 h 918356"/>
              <a:gd name="connsiteX84" fmla="*/ 9010380 w 9517857"/>
              <a:gd name="connsiteY84" fmla="*/ 91891 h 918356"/>
              <a:gd name="connsiteX85" fmla="*/ 9110856 w 9517857"/>
              <a:gd name="connsiteY85" fmla="*/ 70997 h 918356"/>
              <a:gd name="connsiteX86" fmla="*/ 9268817 w 9517857"/>
              <a:gd name="connsiteY86" fmla="*/ 53082 h 918356"/>
              <a:gd name="connsiteX87" fmla="*/ 9316667 w 9517857"/>
              <a:gd name="connsiteY87" fmla="*/ 45047 h 918356"/>
              <a:gd name="connsiteX88" fmla="*/ 9428209 w 9517857"/>
              <a:gd name="connsiteY88" fmla="*/ 29923 h 918356"/>
              <a:gd name="connsiteX89" fmla="*/ 9488916 w 9517857"/>
              <a:gd name="connsiteY89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13415 w 9517857"/>
              <a:gd name="connsiteY60" fmla="*/ 13731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48518 w 9517857"/>
              <a:gd name="connsiteY64" fmla="*/ 16437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4077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13415 w 9517857"/>
              <a:gd name="connsiteY60" fmla="*/ 13731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48518 w 9517857"/>
              <a:gd name="connsiteY64" fmla="*/ 16437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4077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13415 w 9517857"/>
              <a:gd name="connsiteY60" fmla="*/ 13731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4077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13415 w 9517857"/>
              <a:gd name="connsiteY60" fmla="*/ 13731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4077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13415 w 9517857"/>
              <a:gd name="connsiteY60" fmla="*/ 13731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4077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13415 w 9517857"/>
              <a:gd name="connsiteY60" fmla="*/ 13731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5524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13415 w 9517857"/>
              <a:gd name="connsiteY60" fmla="*/ 13731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5524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13415 w 9517857"/>
              <a:gd name="connsiteY60" fmla="*/ 13731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5524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13415 w 9517857"/>
              <a:gd name="connsiteY60" fmla="*/ 13731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5524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13415 w 9517857"/>
              <a:gd name="connsiteY60" fmla="*/ 13731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5524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13415 w 9517857"/>
              <a:gd name="connsiteY60" fmla="*/ 13731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5524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13415 w 9517857"/>
              <a:gd name="connsiteY60" fmla="*/ 13731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5524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13415 w 9517857"/>
              <a:gd name="connsiteY60" fmla="*/ 13731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5524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13415 w 9517857"/>
              <a:gd name="connsiteY60" fmla="*/ 13731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5524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07627 w 9517857"/>
              <a:gd name="connsiteY60" fmla="*/ 14712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5524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07627 w 9517857"/>
              <a:gd name="connsiteY60" fmla="*/ 14712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5524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07627 w 9517857"/>
              <a:gd name="connsiteY60" fmla="*/ 14712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5524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27826 w 9517857"/>
              <a:gd name="connsiteY49" fmla="*/ 246977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07627 w 9517857"/>
              <a:gd name="connsiteY60" fmla="*/ 14712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5524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36507 w 9517857"/>
              <a:gd name="connsiteY49" fmla="*/ 256788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07627 w 9517857"/>
              <a:gd name="connsiteY60" fmla="*/ 14712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5524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36507 w 9517857"/>
              <a:gd name="connsiteY49" fmla="*/ 256788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07627 w 9517857"/>
              <a:gd name="connsiteY60" fmla="*/ 14712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5524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36507 w 9517857"/>
              <a:gd name="connsiteY49" fmla="*/ 256788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07627 w 9517857"/>
              <a:gd name="connsiteY60" fmla="*/ 14712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5524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768713 w 9517857"/>
              <a:gd name="connsiteY32" fmla="*/ 521575 h 918356"/>
              <a:gd name="connsiteX33" fmla="*/ 2820868 w 9517857"/>
              <a:gd name="connsiteY33" fmla="*/ 514160 h 918356"/>
              <a:gd name="connsiteX34" fmla="*/ 3073635 w 9517857"/>
              <a:gd name="connsiteY34" fmla="*/ 491294 h 918356"/>
              <a:gd name="connsiteX35" fmla="*/ 3222071 w 9517857"/>
              <a:gd name="connsiteY35" fmla="*/ 470559 h 918356"/>
              <a:gd name="connsiteX36" fmla="*/ 3274069 w 9517857"/>
              <a:gd name="connsiteY36" fmla="*/ 451605 h 918356"/>
              <a:gd name="connsiteX37" fmla="*/ 3349632 w 9517857"/>
              <a:gd name="connsiteY37" fmla="*/ 432583 h 918356"/>
              <a:gd name="connsiteX38" fmla="*/ 3479593 w 9517857"/>
              <a:gd name="connsiteY38" fmla="*/ 390437 h 918356"/>
              <a:gd name="connsiteX39" fmla="*/ 3651428 w 9517857"/>
              <a:gd name="connsiteY39" fmla="*/ 361807 h 918356"/>
              <a:gd name="connsiteX40" fmla="*/ 3750023 w 9517857"/>
              <a:gd name="connsiteY40" fmla="*/ 370678 h 918356"/>
              <a:gd name="connsiteX41" fmla="*/ 3844133 w 9517857"/>
              <a:gd name="connsiteY41" fmla="*/ 360648 h 918356"/>
              <a:gd name="connsiteX42" fmla="*/ 3933803 w 9517857"/>
              <a:gd name="connsiteY42" fmla="*/ 357315 h 918356"/>
              <a:gd name="connsiteX43" fmla="*/ 4266740 w 9517857"/>
              <a:gd name="connsiteY43" fmla="*/ 361454 h 918356"/>
              <a:gd name="connsiteX44" fmla="*/ 4430770 w 9517857"/>
              <a:gd name="connsiteY44" fmla="*/ 342643 h 918356"/>
              <a:gd name="connsiteX45" fmla="*/ 4512664 w 9517857"/>
              <a:gd name="connsiteY45" fmla="*/ 319948 h 918356"/>
              <a:gd name="connsiteX46" fmla="*/ 4616423 w 9517857"/>
              <a:gd name="connsiteY46" fmla="*/ 290914 h 918356"/>
              <a:gd name="connsiteX47" fmla="*/ 4689163 w 9517857"/>
              <a:gd name="connsiteY47" fmla="*/ 272812 h 918356"/>
              <a:gd name="connsiteX48" fmla="*/ 4783273 w 9517857"/>
              <a:gd name="connsiteY48" fmla="*/ 248463 h 918356"/>
              <a:gd name="connsiteX49" fmla="*/ 4836507 w 9517857"/>
              <a:gd name="connsiteY49" fmla="*/ 256788 h 918356"/>
              <a:gd name="connsiteX50" fmla="*/ 4892569 w 9517857"/>
              <a:gd name="connsiteY50" fmla="*/ 249933 h 918356"/>
              <a:gd name="connsiteX51" fmla="*/ 4896611 w 9517857"/>
              <a:gd name="connsiteY51" fmla="*/ 240448 h 918356"/>
              <a:gd name="connsiteX52" fmla="*/ 4917286 w 9517857"/>
              <a:gd name="connsiteY52" fmla="*/ 243659 h 918356"/>
              <a:gd name="connsiteX53" fmla="*/ 4981173 w 9517857"/>
              <a:gd name="connsiteY53" fmla="*/ 247103 h 918356"/>
              <a:gd name="connsiteX54" fmla="*/ 5060397 w 9517857"/>
              <a:gd name="connsiteY54" fmla="*/ 263688 h 918356"/>
              <a:gd name="connsiteX55" fmla="*/ 5252996 w 9517857"/>
              <a:gd name="connsiteY55" fmla="*/ 270655 h 918356"/>
              <a:gd name="connsiteX56" fmla="*/ 5358056 w 9517857"/>
              <a:gd name="connsiteY56" fmla="*/ 247248 h 918356"/>
              <a:gd name="connsiteX57" fmla="*/ 5426496 w 9517857"/>
              <a:gd name="connsiteY57" fmla="*/ 235142 h 918356"/>
              <a:gd name="connsiteX58" fmla="*/ 5497161 w 9517857"/>
              <a:gd name="connsiteY58" fmla="*/ 228808 h 918356"/>
              <a:gd name="connsiteX59" fmla="*/ 5826043 w 9517857"/>
              <a:gd name="connsiteY59" fmla="*/ 148073 h 918356"/>
              <a:gd name="connsiteX60" fmla="*/ 6007627 w 9517857"/>
              <a:gd name="connsiteY60" fmla="*/ 147126 h 918356"/>
              <a:gd name="connsiteX61" fmla="*/ 6080994 w 9517857"/>
              <a:gd name="connsiteY61" fmla="*/ 142938 h 918356"/>
              <a:gd name="connsiteX62" fmla="*/ 6194152 w 9517857"/>
              <a:gd name="connsiteY62" fmla="*/ 151772 h 918356"/>
              <a:gd name="connsiteX63" fmla="*/ 6281379 w 9517857"/>
              <a:gd name="connsiteY63" fmla="*/ 181626 h 918356"/>
              <a:gd name="connsiteX64" fmla="*/ 6489033 w 9517857"/>
              <a:gd name="connsiteY64" fmla="*/ 167648 h 918356"/>
              <a:gd name="connsiteX65" fmla="*/ 6544700 w 9517857"/>
              <a:gd name="connsiteY65" fmla="*/ 167161 h 918356"/>
              <a:gd name="connsiteX66" fmla="*/ 6648353 w 9517857"/>
              <a:gd name="connsiteY66" fmla="*/ 172250 h 918356"/>
              <a:gd name="connsiteX67" fmla="*/ 6736227 w 9517857"/>
              <a:gd name="connsiteY67" fmla="*/ 173216 h 918356"/>
              <a:gd name="connsiteX68" fmla="*/ 6977218 w 9517857"/>
              <a:gd name="connsiteY68" fmla="*/ 184289 h 918356"/>
              <a:gd name="connsiteX69" fmla="*/ 7065221 w 9517857"/>
              <a:gd name="connsiteY69" fmla="*/ 227531 h 918356"/>
              <a:gd name="connsiteX70" fmla="*/ 7358195 w 9517857"/>
              <a:gd name="connsiteY70" fmla="*/ 251740 h 918356"/>
              <a:gd name="connsiteX71" fmla="*/ 7565449 w 9517857"/>
              <a:gd name="connsiteY71" fmla="*/ 258950 h 918356"/>
              <a:gd name="connsiteX72" fmla="*/ 7599285 w 9517857"/>
              <a:gd name="connsiteY72" fmla="*/ 266021 h 918356"/>
              <a:gd name="connsiteX73" fmla="*/ 7644411 w 9517857"/>
              <a:gd name="connsiteY73" fmla="*/ 258986 h 918356"/>
              <a:gd name="connsiteX74" fmla="*/ 7825110 w 9517857"/>
              <a:gd name="connsiteY74" fmla="*/ 229109 h 918356"/>
              <a:gd name="connsiteX75" fmla="*/ 7965805 w 9517857"/>
              <a:gd name="connsiteY75" fmla="*/ 200355 h 918356"/>
              <a:gd name="connsiteX76" fmla="*/ 8147401 w 9517857"/>
              <a:gd name="connsiteY76" fmla="*/ 205617 h 918356"/>
              <a:gd name="connsiteX77" fmla="*/ 8256033 w 9517857"/>
              <a:gd name="connsiteY77" fmla="*/ 193713 h 918356"/>
              <a:gd name="connsiteX78" fmla="*/ 8410677 w 9517857"/>
              <a:gd name="connsiteY78" fmla="*/ 172167 h 918356"/>
              <a:gd name="connsiteX79" fmla="*/ 8617841 w 9517857"/>
              <a:gd name="connsiteY79" fmla="*/ 155167 h 918356"/>
              <a:gd name="connsiteX80" fmla="*/ 8715976 w 9517857"/>
              <a:gd name="connsiteY80" fmla="*/ 178374 h 918356"/>
              <a:gd name="connsiteX81" fmla="*/ 8778827 w 9517857"/>
              <a:gd name="connsiteY81" fmla="*/ 172936 h 918356"/>
              <a:gd name="connsiteX82" fmla="*/ 8855248 w 9517857"/>
              <a:gd name="connsiteY82" fmla="*/ 143149 h 918356"/>
              <a:gd name="connsiteX83" fmla="*/ 9010380 w 9517857"/>
              <a:gd name="connsiteY83" fmla="*/ 91891 h 918356"/>
              <a:gd name="connsiteX84" fmla="*/ 9110856 w 9517857"/>
              <a:gd name="connsiteY84" fmla="*/ 70997 h 918356"/>
              <a:gd name="connsiteX85" fmla="*/ 9268817 w 9517857"/>
              <a:gd name="connsiteY85" fmla="*/ 53082 h 918356"/>
              <a:gd name="connsiteX86" fmla="*/ 9316667 w 9517857"/>
              <a:gd name="connsiteY86" fmla="*/ 45047 h 918356"/>
              <a:gd name="connsiteX87" fmla="*/ 9428209 w 9517857"/>
              <a:gd name="connsiteY87" fmla="*/ 29923 h 918356"/>
              <a:gd name="connsiteX88" fmla="*/ 9488916 w 9517857"/>
              <a:gd name="connsiteY8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820868 w 9517857"/>
              <a:gd name="connsiteY32" fmla="*/ 514160 h 918356"/>
              <a:gd name="connsiteX33" fmla="*/ 3073635 w 9517857"/>
              <a:gd name="connsiteY33" fmla="*/ 491294 h 918356"/>
              <a:gd name="connsiteX34" fmla="*/ 3222071 w 9517857"/>
              <a:gd name="connsiteY34" fmla="*/ 470559 h 918356"/>
              <a:gd name="connsiteX35" fmla="*/ 3274069 w 9517857"/>
              <a:gd name="connsiteY35" fmla="*/ 451605 h 918356"/>
              <a:gd name="connsiteX36" fmla="*/ 3349632 w 9517857"/>
              <a:gd name="connsiteY36" fmla="*/ 432583 h 918356"/>
              <a:gd name="connsiteX37" fmla="*/ 3479593 w 9517857"/>
              <a:gd name="connsiteY37" fmla="*/ 390437 h 918356"/>
              <a:gd name="connsiteX38" fmla="*/ 3651428 w 9517857"/>
              <a:gd name="connsiteY38" fmla="*/ 361807 h 918356"/>
              <a:gd name="connsiteX39" fmla="*/ 3750023 w 9517857"/>
              <a:gd name="connsiteY39" fmla="*/ 370678 h 918356"/>
              <a:gd name="connsiteX40" fmla="*/ 3844133 w 9517857"/>
              <a:gd name="connsiteY40" fmla="*/ 360648 h 918356"/>
              <a:gd name="connsiteX41" fmla="*/ 3933803 w 9517857"/>
              <a:gd name="connsiteY41" fmla="*/ 357315 h 918356"/>
              <a:gd name="connsiteX42" fmla="*/ 4266740 w 9517857"/>
              <a:gd name="connsiteY42" fmla="*/ 361454 h 918356"/>
              <a:gd name="connsiteX43" fmla="*/ 4430770 w 9517857"/>
              <a:gd name="connsiteY43" fmla="*/ 342643 h 918356"/>
              <a:gd name="connsiteX44" fmla="*/ 4512664 w 9517857"/>
              <a:gd name="connsiteY44" fmla="*/ 319948 h 918356"/>
              <a:gd name="connsiteX45" fmla="*/ 4616423 w 9517857"/>
              <a:gd name="connsiteY45" fmla="*/ 290914 h 918356"/>
              <a:gd name="connsiteX46" fmla="*/ 4689163 w 9517857"/>
              <a:gd name="connsiteY46" fmla="*/ 272812 h 918356"/>
              <a:gd name="connsiteX47" fmla="*/ 4783273 w 9517857"/>
              <a:gd name="connsiteY47" fmla="*/ 248463 h 918356"/>
              <a:gd name="connsiteX48" fmla="*/ 4836507 w 9517857"/>
              <a:gd name="connsiteY48" fmla="*/ 256788 h 918356"/>
              <a:gd name="connsiteX49" fmla="*/ 4892569 w 9517857"/>
              <a:gd name="connsiteY49" fmla="*/ 249933 h 918356"/>
              <a:gd name="connsiteX50" fmla="*/ 4896611 w 9517857"/>
              <a:gd name="connsiteY50" fmla="*/ 240448 h 918356"/>
              <a:gd name="connsiteX51" fmla="*/ 4917286 w 9517857"/>
              <a:gd name="connsiteY51" fmla="*/ 243659 h 918356"/>
              <a:gd name="connsiteX52" fmla="*/ 4981173 w 9517857"/>
              <a:gd name="connsiteY52" fmla="*/ 247103 h 918356"/>
              <a:gd name="connsiteX53" fmla="*/ 5060397 w 9517857"/>
              <a:gd name="connsiteY53" fmla="*/ 263688 h 918356"/>
              <a:gd name="connsiteX54" fmla="*/ 5252996 w 9517857"/>
              <a:gd name="connsiteY54" fmla="*/ 270655 h 918356"/>
              <a:gd name="connsiteX55" fmla="*/ 5358056 w 9517857"/>
              <a:gd name="connsiteY55" fmla="*/ 247248 h 918356"/>
              <a:gd name="connsiteX56" fmla="*/ 5426496 w 9517857"/>
              <a:gd name="connsiteY56" fmla="*/ 235142 h 918356"/>
              <a:gd name="connsiteX57" fmla="*/ 5497161 w 9517857"/>
              <a:gd name="connsiteY57" fmla="*/ 228808 h 918356"/>
              <a:gd name="connsiteX58" fmla="*/ 5826043 w 9517857"/>
              <a:gd name="connsiteY58" fmla="*/ 148073 h 918356"/>
              <a:gd name="connsiteX59" fmla="*/ 6007627 w 9517857"/>
              <a:gd name="connsiteY59" fmla="*/ 147126 h 918356"/>
              <a:gd name="connsiteX60" fmla="*/ 6080994 w 9517857"/>
              <a:gd name="connsiteY60" fmla="*/ 142938 h 918356"/>
              <a:gd name="connsiteX61" fmla="*/ 6194152 w 9517857"/>
              <a:gd name="connsiteY61" fmla="*/ 151772 h 918356"/>
              <a:gd name="connsiteX62" fmla="*/ 6281379 w 9517857"/>
              <a:gd name="connsiteY62" fmla="*/ 181626 h 918356"/>
              <a:gd name="connsiteX63" fmla="*/ 6489033 w 9517857"/>
              <a:gd name="connsiteY63" fmla="*/ 167648 h 918356"/>
              <a:gd name="connsiteX64" fmla="*/ 6544700 w 9517857"/>
              <a:gd name="connsiteY64" fmla="*/ 167161 h 918356"/>
              <a:gd name="connsiteX65" fmla="*/ 6648353 w 9517857"/>
              <a:gd name="connsiteY65" fmla="*/ 172250 h 918356"/>
              <a:gd name="connsiteX66" fmla="*/ 6736227 w 9517857"/>
              <a:gd name="connsiteY66" fmla="*/ 173216 h 918356"/>
              <a:gd name="connsiteX67" fmla="*/ 6977218 w 9517857"/>
              <a:gd name="connsiteY67" fmla="*/ 184289 h 918356"/>
              <a:gd name="connsiteX68" fmla="*/ 7065221 w 9517857"/>
              <a:gd name="connsiteY68" fmla="*/ 227531 h 918356"/>
              <a:gd name="connsiteX69" fmla="*/ 7358195 w 9517857"/>
              <a:gd name="connsiteY69" fmla="*/ 251740 h 918356"/>
              <a:gd name="connsiteX70" fmla="*/ 7565449 w 9517857"/>
              <a:gd name="connsiteY70" fmla="*/ 258950 h 918356"/>
              <a:gd name="connsiteX71" fmla="*/ 7599285 w 9517857"/>
              <a:gd name="connsiteY71" fmla="*/ 266021 h 918356"/>
              <a:gd name="connsiteX72" fmla="*/ 7644411 w 9517857"/>
              <a:gd name="connsiteY72" fmla="*/ 258986 h 918356"/>
              <a:gd name="connsiteX73" fmla="*/ 7825110 w 9517857"/>
              <a:gd name="connsiteY73" fmla="*/ 229109 h 918356"/>
              <a:gd name="connsiteX74" fmla="*/ 7965805 w 9517857"/>
              <a:gd name="connsiteY74" fmla="*/ 200355 h 918356"/>
              <a:gd name="connsiteX75" fmla="*/ 8147401 w 9517857"/>
              <a:gd name="connsiteY75" fmla="*/ 205617 h 918356"/>
              <a:gd name="connsiteX76" fmla="*/ 8256033 w 9517857"/>
              <a:gd name="connsiteY76" fmla="*/ 193713 h 918356"/>
              <a:gd name="connsiteX77" fmla="*/ 8410677 w 9517857"/>
              <a:gd name="connsiteY77" fmla="*/ 172167 h 918356"/>
              <a:gd name="connsiteX78" fmla="*/ 8617841 w 9517857"/>
              <a:gd name="connsiteY78" fmla="*/ 155167 h 918356"/>
              <a:gd name="connsiteX79" fmla="*/ 8715976 w 9517857"/>
              <a:gd name="connsiteY79" fmla="*/ 178374 h 918356"/>
              <a:gd name="connsiteX80" fmla="*/ 8778827 w 9517857"/>
              <a:gd name="connsiteY80" fmla="*/ 172936 h 918356"/>
              <a:gd name="connsiteX81" fmla="*/ 8855248 w 9517857"/>
              <a:gd name="connsiteY81" fmla="*/ 143149 h 918356"/>
              <a:gd name="connsiteX82" fmla="*/ 9010380 w 9517857"/>
              <a:gd name="connsiteY82" fmla="*/ 91891 h 918356"/>
              <a:gd name="connsiteX83" fmla="*/ 9110856 w 9517857"/>
              <a:gd name="connsiteY83" fmla="*/ 70997 h 918356"/>
              <a:gd name="connsiteX84" fmla="*/ 9268817 w 9517857"/>
              <a:gd name="connsiteY84" fmla="*/ 53082 h 918356"/>
              <a:gd name="connsiteX85" fmla="*/ 9316667 w 9517857"/>
              <a:gd name="connsiteY85" fmla="*/ 45047 h 918356"/>
              <a:gd name="connsiteX86" fmla="*/ 9428209 w 9517857"/>
              <a:gd name="connsiteY86" fmla="*/ 29923 h 918356"/>
              <a:gd name="connsiteX87" fmla="*/ 9488916 w 9517857"/>
              <a:gd name="connsiteY87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27985 w 9517857"/>
              <a:gd name="connsiteY9" fmla="*/ 719826 h 918356"/>
              <a:gd name="connsiteX10" fmla="*/ 778982 w 9517857"/>
              <a:gd name="connsiteY10" fmla="*/ 710142 h 918356"/>
              <a:gd name="connsiteX11" fmla="*/ 849944 w 9517857"/>
              <a:gd name="connsiteY11" fmla="*/ 717987 h 918356"/>
              <a:gd name="connsiteX12" fmla="*/ 901402 w 9517857"/>
              <a:gd name="connsiteY12" fmla="*/ 729045 h 918356"/>
              <a:gd name="connsiteX13" fmla="*/ 930946 w 9517857"/>
              <a:gd name="connsiteY13" fmla="*/ 734046 h 918356"/>
              <a:gd name="connsiteX14" fmla="*/ 986250 w 9517857"/>
              <a:gd name="connsiteY14" fmla="*/ 713530 h 918356"/>
              <a:gd name="connsiteX15" fmla="*/ 1013752 w 9517857"/>
              <a:gd name="connsiteY15" fmla="*/ 713361 h 918356"/>
              <a:gd name="connsiteX16" fmla="*/ 1023734 w 9517857"/>
              <a:gd name="connsiteY16" fmla="*/ 718571 h 918356"/>
              <a:gd name="connsiteX17" fmla="*/ 1063207 w 9517857"/>
              <a:gd name="connsiteY17" fmla="*/ 715651 h 918356"/>
              <a:gd name="connsiteX18" fmla="*/ 1081980 w 9517857"/>
              <a:gd name="connsiteY18" fmla="*/ 738455 h 918356"/>
              <a:gd name="connsiteX19" fmla="*/ 1218120 w 9517857"/>
              <a:gd name="connsiteY19" fmla="*/ 713280 h 918356"/>
              <a:gd name="connsiteX20" fmla="*/ 1397459 w 9517857"/>
              <a:gd name="connsiteY20" fmla="*/ 691190 h 918356"/>
              <a:gd name="connsiteX21" fmla="*/ 1580688 w 9517857"/>
              <a:gd name="connsiteY21" fmla="*/ 693697 h 918356"/>
              <a:gd name="connsiteX22" fmla="*/ 1772334 w 9517857"/>
              <a:gd name="connsiteY22" fmla="*/ 710640 h 918356"/>
              <a:gd name="connsiteX23" fmla="*/ 2002561 w 9517857"/>
              <a:gd name="connsiteY23" fmla="*/ 659917 h 918356"/>
              <a:gd name="connsiteX24" fmla="*/ 2135144 w 9517857"/>
              <a:gd name="connsiteY24" fmla="*/ 636501 h 918356"/>
              <a:gd name="connsiteX25" fmla="*/ 2440292 w 9517857"/>
              <a:gd name="connsiteY25" fmla="*/ 593862 h 918356"/>
              <a:gd name="connsiteX26" fmla="*/ 2547829 w 9517857"/>
              <a:gd name="connsiteY26" fmla="*/ 566150 h 918356"/>
              <a:gd name="connsiteX27" fmla="*/ 2658055 w 9517857"/>
              <a:gd name="connsiteY27" fmla="*/ 578727 h 918356"/>
              <a:gd name="connsiteX28" fmla="*/ 2693698 w 9517857"/>
              <a:gd name="connsiteY28" fmla="*/ 560029 h 918356"/>
              <a:gd name="connsiteX29" fmla="*/ 2699673 w 9517857"/>
              <a:gd name="connsiteY29" fmla="*/ 556400 h 918356"/>
              <a:gd name="connsiteX30" fmla="*/ 2727306 w 9517857"/>
              <a:gd name="connsiteY30" fmla="*/ 550698 h 918356"/>
              <a:gd name="connsiteX31" fmla="*/ 2730451 w 9517857"/>
              <a:gd name="connsiteY31" fmla="*/ 538058 h 918356"/>
              <a:gd name="connsiteX32" fmla="*/ 2820868 w 9517857"/>
              <a:gd name="connsiteY32" fmla="*/ 514160 h 918356"/>
              <a:gd name="connsiteX33" fmla="*/ 3073635 w 9517857"/>
              <a:gd name="connsiteY33" fmla="*/ 491294 h 918356"/>
              <a:gd name="connsiteX34" fmla="*/ 3222071 w 9517857"/>
              <a:gd name="connsiteY34" fmla="*/ 470559 h 918356"/>
              <a:gd name="connsiteX35" fmla="*/ 3274069 w 9517857"/>
              <a:gd name="connsiteY35" fmla="*/ 451605 h 918356"/>
              <a:gd name="connsiteX36" fmla="*/ 3349632 w 9517857"/>
              <a:gd name="connsiteY36" fmla="*/ 432583 h 918356"/>
              <a:gd name="connsiteX37" fmla="*/ 3479593 w 9517857"/>
              <a:gd name="connsiteY37" fmla="*/ 390437 h 918356"/>
              <a:gd name="connsiteX38" fmla="*/ 3651428 w 9517857"/>
              <a:gd name="connsiteY38" fmla="*/ 361807 h 918356"/>
              <a:gd name="connsiteX39" fmla="*/ 3844133 w 9517857"/>
              <a:gd name="connsiteY39" fmla="*/ 360648 h 918356"/>
              <a:gd name="connsiteX40" fmla="*/ 3933803 w 9517857"/>
              <a:gd name="connsiteY40" fmla="*/ 357315 h 918356"/>
              <a:gd name="connsiteX41" fmla="*/ 4266740 w 9517857"/>
              <a:gd name="connsiteY41" fmla="*/ 361454 h 918356"/>
              <a:gd name="connsiteX42" fmla="*/ 4430770 w 9517857"/>
              <a:gd name="connsiteY42" fmla="*/ 342643 h 918356"/>
              <a:gd name="connsiteX43" fmla="*/ 4512664 w 9517857"/>
              <a:gd name="connsiteY43" fmla="*/ 319948 h 918356"/>
              <a:gd name="connsiteX44" fmla="*/ 4616423 w 9517857"/>
              <a:gd name="connsiteY44" fmla="*/ 290914 h 918356"/>
              <a:gd name="connsiteX45" fmla="*/ 4689163 w 9517857"/>
              <a:gd name="connsiteY45" fmla="*/ 272812 h 918356"/>
              <a:gd name="connsiteX46" fmla="*/ 4783273 w 9517857"/>
              <a:gd name="connsiteY46" fmla="*/ 248463 h 918356"/>
              <a:gd name="connsiteX47" fmla="*/ 4836507 w 9517857"/>
              <a:gd name="connsiteY47" fmla="*/ 256788 h 918356"/>
              <a:gd name="connsiteX48" fmla="*/ 4892569 w 9517857"/>
              <a:gd name="connsiteY48" fmla="*/ 249933 h 918356"/>
              <a:gd name="connsiteX49" fmla="*/ 4896611 w 9517857"/>
              <a:gd name="connsiteY49" fmla="*/ 240448 h 918356"/>
              <a:gd name="connsiteX50" fmla="*/ 4917286 w 9517857"/>
              <a:gd name="connsiteY50" fmla="*/ 243659 h 918356"/>
              <a:gd name="connsiteX51" fmla="*/ 4981173 w 9517857"/>
              <a:gd name="connsiteY51" fmla="*/ 247103 h 918356"/>
              <a:gd name="connsiteX52" fmla="*/ 5060397 w 9517857"/>
              <a:gd name="connsiteY52" fmla="*/ 263688 h 918356"/>
              <a:gd name="connsiteX53" fmla="*/ 5252996 w 9517857"/>
              <a:gd name="connsiteY53" fmla="*/ 270655 h 918356"/>
              <a:gd name="connsiteX54" fmla="*/ 5358056 w 9517857"/>
              <a:gd name="connsiteY54" fmla="*/ 247248 h 918356"/>
              <a:gd name="connsiteX55" fmla="*/ 5426496 w 9517857"/>
              <a:gd name="connsiteY55" fmla="*/ 235142 h 918356"/>
              <a:gd name="connsiteX56" fmla="*/ 5497161 w 9517857"/>
              <a:gd name="connsiteY56" fmla="*/ 228808 h 918356"/>
              <a:gd name="connsiteX57" fmla="*/ 5826043 w 9517857"/>
              <a:gd name="connsiteY57" fmla="*/ 148073 h 918356"/>
              <a:gd name="connsiteX58" fmla="*/ 6007627 w 9517857"/>
              <a:gd name="connsiteY58" fmla="*/ 147126 h 918356"/>
              <a:gd name="connsiteX59" fmla="*/ 6080994 w 9517857"/>
              <a:gd name="connsiteY59" fmla="*/ 142938 h 918356"/>
              <a:gd name="connsiteX60" fmla="*/ 6194152 w 9517857"/>
              <a:gd name="connsiteY60" fmla="*/ 151772 h 918356"/>
              <a:gd name="connsiteX61" fmla="*/ 6281379 w 9517857"/>
              <a:gd name="connsiteY61" fmla="*/ 181626 h 918356"/>
              <a:gd name="connsiteX62" fmla="*/ 6489033 w 9517857"/>
              <a:gd name="connsiteY62" fmla="*/ 167648 h 918356"/>
              <a:gd name="connsiteX63" fmla="*/ 6544700 w 9517857"/>
              <a:gd name="connsiteY63" fmla="*/ 167161 h 918356"/>
              <a:gd name="connsiteX64" fmla="*/ 6648353 w 9517857"/>
              <a:gd name="connsiteY64" fmla="*/ 172250 h 918356"/>
              <a:gd name="connsiteX65" fmla="*/ 6736227 w 9517857"/>
              <a:gd name="connsiteY65" fmla="*/ 173216 h 918356"/>
              <a:gd name="connsiteX66" fmla="*/ 6977218 w 9517857"/>
              <a:gd name="connsiteY66" fmla="*/ 184289 h 918356"/>
              <a:gd name="connsiteX67" fmla="*/ 7065221 w 9517857"/>
              <a:gd name="connsiteY67" fmla="*/ 227531 h 918356"/>
              <a:gd name="connsiteX68" fmla="*/ 7358195 w 9517857"/>
              <a:gd name="connsiteY68" fmla="*/ 251740 h 918356"/>
              <a:gd name="connsiteX69" fmla="*/ 7565449 w 9517857"/>
              <a:gd name="connsiteY69" fmla="*/ 258950 h 918356"/>
              <a:gd name="connsiteX70" fmla="*/ 7599285 w 9517857"/>
              <a:gd name="connsiteY70" fmla="*/ 266021 h 918356"/>
              <a:gd name="connsiteX71" fmla="*/ 7644411 w 9517857"/>
              <a:gd name="connsiteY71" fmla="*/ 258986 h 918356"/>
              <a:gd name="connsiteX72" fmla="*/ 7825110 w 9517857"/>
              <a:gd name="connsiteY72" fmla="*/ 229109 h 918356"/>
              <a:gd name="connsiteX73" fmla="*/ 7965805 w 9517857"/>
              <a:gd name="connsiteY73" fmla="*/ 200355 h 918356"/>
              <a:gd name="connsiteX74" fmla="*/ 8147401 w 9517857"/>
              <a:gd name="connsiteY74" fmla="*/ 205617 h 918356"/>
              <a:gd name="connsiteX75" fmla="*/ 8256033 w 9517857"/>
              <a:gd name="connsiteY75" fmla="*/ 193713 h 918356"/>
              <a:gd name="connsiteX76" fmla="*/ 8410677 w 9517857"/>
              <a:gd name="connsiteY76" fmla="*/ 172167 h 918356"/>
              <a:gd name="connsiteX77" fmla="*/ 8617841 w 9517857"/>
              <a:gd name="connsiteY77" fmla="*/ 155167 h 918356"/>
              <a:gd name="connsiteX78" fmla="*/ 8715976 w 9517857"/>
              <a:gd name="connsiteY78" fmla="*/ 178374 h 918356"/>
              <a:gd name="connsiteX79" fmla="*/ 8778827 w 9517857"/>
              <a:gd name="connsiteY79" fmla="*/ 172936 h 918356"/>
              <a:gd name="connsiteX80" fmla="*/ 8855248 w 9517857"/>
              <a:gd name="connsiteY80" fmla="*/ 143149 h 918356"/>
              <a:gd name="connsiteX81" fmla="*/ 9010380 w 9517857"/>
              <a:gd name="connsiteY81" fmla="*/ 91891 h 918356"/>
              <a:gd name="connsiteX82" fmla="*/ 9110856 w 9517857"/>
              <a:gd name="connsiteY82" fmla="*/ 70997 h 918356"/>
              <a:gd name="connsiteX83" fmla="*/ 9268817 w 9517857"/>
              <a:gd name="connsiteY83" fmla="*/ 53082 h 918356"/>
              <a:gd name="connsiteX84" fmla="*/ 9316667 w 9517857"/>
              <a:gd name="connsiteY84" fmla="*/ 45047 h 918356"/>
              <a:gd name="connsiteX85" fmla="*/ 9428209 w 9517857"/>
              <a:gd name="connsiteY85" fmla="*/ 29923 h 918356"/>
              <a:gd name="connsiteX86" fmla="*/ 9488916 w 9517857"/>
              <a:gd name="connsiteY86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78982 w 9517857"/>
              <a:gd name="connsiteY9" fmla="*/ 710142 h 918356"/>
              <a:gd name="connsiteX10" fmla="*/ 849944 w 9517857"/>
              <a:gd name="connsiteY10" fmla="*/ 717987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063207 w 9517857"/>
              <a:gd name="connsiteY16" fmla="*/ 715651 h 918356"/>
              <a:gd name="connsiteX17" fmla="*/ 1081980 w 9517857"/>
              <a:gd name="connsiteY17" fmla="*/ 738455 h 918356"/>
              <a:gd name="connsiteX18" fmla="*/ 1218120 w 9517857"/>
              <a:gd name="connsiteY18" fmla="*/ 713280 h 918356"/>
              <a:gd name="connsiteX19" fmla="*/ 1397459 w 9517857"/>
              <a:gd name="connsiteY19" fmla="*/ 691190 h 918356"/>
              <a:gd name="connsiteX20" fmla="*/ 1580688 w 9517857"/>
              <a:gd name="connsiteY20" fmla="*/ 693697 h 918356"/>
              <a:gd name="connsiteX21" fmla="*/ 1772334 w 9517857"/>
              <a:gd name="connsiteY21" fmla="*/ 710640 h 918356"/>
              <a:gd name="connsiteX22" fmla="*/ 2002561 w 9517857"/>
              <a:gd name="connsiteY22" fmla="*/ 659917 h 918356"/>
              <a:gd name="connsiteX23" fmla="*/ 2135144 w 9517857"/>
              <a:gd name="connsiteY23" fmla="*/ 636501 h 918356"/>
              <a:gd name="connsiteX24" fmla="*/ 2440292 w 9517857"/>
              <a:gd name="connsiteY24" fmla="*/ 593862 h 918356"/>
              <a:gd name="connsiteX25" fmla="*/ 2547829 w 9517857"/>
              <a:gd name="connsiteY25" fmla="*/ 566150 h 918356"/>
              <a:gd name="connsiteX26" fmla="*/ 2658055 w 9517857"/>
              <a:gd name="connsiteY26" fmla="*/ 578727 h 918356"/>
              <a:gd name="connsiteX27" fmla="*/ 2693698 w 9517857"/>
              <a:gd name="connsiteY27" fmla="*/ 560029 h 918356"/>
              <a:gd name="connsiteX28" fmla="*/ 2699673 w 9517857"/>
              <a:gd name="connsiteY28" fmla="*/ 556400 h 918356"/>
              <a:gd name="connsiteX29" fmla="*/ 2727306 w 9517857"/>
              <a:gd name="connsiteY29" fmla="*/ 550698 h 918356"/>
              <a:gd name="connsiteX30" fmla="*/ 2730451 w 9517857"/>
              <a:gd name="connsiteY30" fmla="*/ 538058 h 918356"/>
              <a:gd name="connsiteX31" fmla="*/ 2820868 w 9517857"/>
              <a:gd name="connsiteY31" fmla="*/ 514160 h 918356"/>
              <a:gd name="connsiteX32" fmla="*/ 3073635 w 9517857"/>
              <a:gd name="connsiteY32" fmla="*/ 491294 h 918356"/>
              <a:gd name="connsiteX33" fmla="*/ 3222071 w 9517857"/>
              <a:gd name="connsiteY33" fmla="*/ 470559 h 918356"/>
              <a:gd name="connsiteX34" fmla="*/ 3274069 w 9517857"/>
              <a:gd name="connsiteY34" fmla="*/ 451605 h 918356"/>
              <a:gd name="connsiteX35" fmla="*/ 3349632 w 9517857"/>
              <a:gd name="connsiteY35" fmla="*/ 432583 h 918356"/>
              <a:gd name="connsiteX36" fmla="*/ 3479593 w 9517857"/>
              <a:gd name="connsiteY36" fmla="*/ 390437 h 918356"/>
              <a:gd name="connsiteX37" fmla="*/ 3651428 w 9517857"/>
              <a:gd name="connsiteY37" fmla="*/ 361807 h 918356"/>
              <a:gd name="connsiteX38" fmla="*/ 3844133 w 9517857"/>
              <a:gd name="connsiteY38" fmla="*/ 360648 h 918356"/>
              <a:gd name="connsiteX39" fmla="*/ 3933803 w 9517857"/>
              <a:gd name="connsiteY39" fmla="*/ 357315 h 918356"/>
              <a:gd name="connsiteX40" fmla="*/ 4266740 w 9517857"/>
              <a:gd name="connsiteY40" fmla="*/ 361454 h 918356"/>
              <a:gd name="connsiteX41" fmla="*/ 4430770 w 9517857"/>
              <a:gd name="connsiteY41" fmla="*/ 342643 h 918356"/>
              <a:gd name="connsiteX42" fmla="*/ 4512664 w 9517857"/>
              <a:gd name="connsiteY42" fmla="*/ 319948 h 918356"/>
              <a:gd name="connsiteX43" fmla="*/ 4616423 w 9517857"/>
              <a:gd name="connsiteY43" fmla="*/ 290914 h 918356"/>
              <a:gd name="connsiteX44" fmla="*/ 4689163 w 9517857"/>
              <a:gd name="connsiteY44" fmla="*/ 272812 h 918356"/>
              <a:gd name="connsiteX45" fmla="*/ 4783273 w 9517857"/>
              <a:gd name="connsiteY45" fmla="*/ 248463 h 918356"/>
              <a:gd name="connsiteX46" fmla="*/ 4836507 w 9517857"/>
              <a:gd name="connsiteY46" fmla="*/ 256788 h 918356"/>
              <a:gd name="connsiteX47" fmla="*/ 4892569 w 9517857"/>
              <a:gd name="connsiteY47" fmla="*/ 249933 h 918356"/>
              <a:gd name="connsiteX48" fmla="*/ 4896611 w 9517857"/>
              <a:gd name="connsiteY48" fmla="*/ 240448 h 918356"/>
              <a:gd name="connsiteX49" fmla="*/ 4917286 w 9517857"/>
              <a:gd name="connsiteY49" fmla="*/ 243659 h 918356"/>
              <a:gd name="connsiteX50" fmla="*/ 4981173 w 9517857"/>
              <a:gd name="connsiteY50" fmla="*/ 247103 h 918356"/>
              <a:gd name="connsiteX51" fmla="*/ 5060397 w 9517857"/>
              <a:gd name="connsiteY51" fmla="*/ 263688 h 918356"/>
              <a:gd name="connsiteX52" fmla="*/ 5252996 w 9517857"/>
              <a:gd name="connsiteY52" fmla="*/ 270655 h 918356"/>
              <a:gd name="connsiteX53" fmla="*/ 5358056 w 9517857"/>
              <a:gd name="connsiteY53" fmla="*/ 247248 h 918356"/>
              <a:gd name="connsiteX54" fmla="*/ 5426496 w 9517857"/>
              <a:gd name="connsiteY54" fmla="*/ 235142 h 918356"/>
              <a:gd name="connsiteX55" fmla="*/ 5497161 w 9517857"/>
              <a:gd name="connsiteY55" fmla="*/ 228808 h 918356"/>
              <a:gd name="connsiteX56" fmla="*/ 5826043 w 9517857"/>
              <a:gd name="connsiteY56" fmla="*/ 148073 h 918356"/>
              <a:gd name="connsiteX57" fmla="*/ 6007627 w 9517857"/>
              <a:gd name="connsiteY57" fmla="*/ 147126 h 918356"/>
              <a:gd name="connsiteX58" fmla="*/ 6080994 w 9517857"/>
              <a:gd name="connsiteY58" fmla="*/ 142938 h 918356"/>
              <a:gd name="connsiteX59" fmla="*/ 6194152 w 9517857"/>
              <a:gd name="connsiteY59" fmla="*/ 151772 h 918356"/>
              <a:gd name="connsiteX60" fmla="*/ 6281379 w 9517857"/>
              <a:gd name="connsiteY60" fmla="*/ 181626 h 918356"/>
              <a:gd name="connsiteX61" fmla="*/ 6489033 w 9517857"/>
              <a:gd name="connsiteY61" fmla="*/ 167648 h 918356"/>
              <a:gd name="connsiteX62" fmla="*/ 6544700 w 9517857"/>
              <a:gd name="connsiteY62" fmla="*/ 167161 h 918356"/>
              <a:gd name="connsiteX63" fmla="*/ 6648353 w 9517857"/>
              <a:gd name="connsiteY63" fmla="*/ 172250 h 918356"/>
              <a:gd name="connsiteX64" fmla="*/ 6736227 w 9517857"/>
              <a:gd name="connsiteY64" fmla="*/ 173216 h 918356"/>
              <a:gd name="connsiteX65" fmla="*/ 6977218 w 9517857"/>
              <a:gd name="connsiteY65" fmla="*/ 184289 h 918356"/>
              <a:gd name="connsiteX66" fmla="*/ 7065221 w 9517857"/>
              <a:gd name="connsiteY66" fmla="*/ 227531 h 918356"/>
              <a:gd name="connsiteX67" fmla="*/ 7358195 w 9517857"/>
              <a:gd name="connsiteY67" fmla="*/ 251740 h 918356"/>
              <a:gd name="connsiteX68" fmla="*/ 7565449 w 9517857"/>
              <a:gd name="connsiteY68" fmla="*/ 258950 h 918356"/>
              <a:gd name="connsiteX69" fmla="*/ 7599285 w 9517857"/>
              <a:gd name="connsiteY69" fmla="*/ 266021 h 918356"/>
              <a:gd name="connsiteX70" fmla="*/ 7644411 w 9517857"/>
              <a:gd name="connsiteY70" fmla="*/ 258986 h 918356"/>
              <a:gd name="connsiteX71" fmla="*/ 7825110 w 9517857"/>
              <a:gd name="connsiteY71" fmla="*/ 229109 h 918356"/>
              <a:gd name="connsiteX72" fmla="*/ 7965805 w 9517857"/>
              <a:gd name="connsiteY72" fmla="*/ 200355 h 918356"/>
              <a:gd name="connsiteX73" fmla="*/ 8147401 w 9517857"/>
              <a:gd name="connsiteY73" fmla="*/ 205617 h 918356"/>
              <a:gd name="connsiteX74" fmla="*/ 8256033 w 9517857"/>
              <a:gd name="connsiteY74" fmla="*/ 193713 h 918356"/>
              <a:gd name="connsiteX75" fmla="*/ 8410677 w 9517857"/>
              <a:gd name="connsiteY75" fmla="*/ 172167 h 918356"/>
              <a:gd name="connsiteX76" fmla="*/ 8617841 w 9517857"/>
              <a:gd name="connsiteY76" fmla="*/ 155167 h 918356"/>
              <a:gd name="connsiteX77" fmla="*/ 8715976 w 9517857"/>
              <a:gd name="connsiteY77" fmla="*/ 178374 h 918356"/>
              <a:gd name="connsiteX78" fmla="*/ 8778827 w 9517857"/>
              <a:gd name="connsiteY78" fmla="*/ 172936 h 918356"/>
              <a:gd name="connsiteX79" fmla="*/ 8855248 w 9517857"/>
              <a:gd name="connsiteY79" fmla="*/ 143149 h 918356"/>
              <a:gd name="connsiteX80" fmla="*/ 9010380 w 9517857"/>
              <a:gd name="connsiteY80" fmla="*/ 91891 h 918356"/>
              <a:gd name="connsiteX81" fmla="*/ 9110856 w 9517857"/>
              <a:gd name="connsiteY81" fmla="*/ 70997 h 918356"/>
              <a:gd name="connsiteX82" fmla="*/ 9268817 w 9517857"/>
              <a:gd name="connsiteY82" fmla="*/ 53082 h 918356"/>
              <a:gd name="connsiteX83" fmla="*/ 9316667 w 9517857"/>
              <a:gd name="connsiteY83" fmla="*/ 45047 h 918356"/>
              <a:gd name="connsiteX84" fmla="*/ 9428209 w 9517857"/>
              <a:gd name="connsiteY84" fmla="*/ 29923 h 918356"/>
              <a:gd name="connsiteX85" fmla="*/ 9488916 w 9517857"/>
              <a:gd name="connsiteY85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49944 w 9517857"/>
              <a:gd name="connsiteY10" fmla="*/ 717987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063207 w 9517857"/>
              <a:gd name="connsiteY16" fmla="*/ 715651 h 918356"/>
              <a:gd name="connsiteX17" fmla="*/ 1081980 w 9517857"/>
              <a:gd name="connsiteY17" fmla="*/ 738455 h 918356"/>
              <a:gd name="connsiteX18" fmla="*/ 1218120 w 9517857"/>
              <a:gd name="connsiteY18" fmla="*/ 713280 h 918356"/>
              <a:gd name="connsiteX19" fmla="*/ 1397459 w 9517857"/>
              <a:gd name="connsiteY19" fmla="*/ 691190 h 918356"/>
              <a:gd name="connsiteX20" fmla="*/ 1580688 w 9517857"/>
              <a:gd name="connsiteY20" fmla="*/ 693697 h 918356"/>
              <a:gd name="connsiteX21" fmla="*/ 1772334 w 9517857"/>
              <a:gd name="connsiteY21" fmla="*/ 710640 h 918356"/>
              <a:gd name="connsiteX22" fmla="*/ 2002561 w 9517857"/>
              <a:gd name="connsiteY22" fmla="*/ 659917 h 918356"/>
              <a:gd name="connsiteX23" fmla="*/ 2135144 w 9517857"/>
              <a:gd name="connsiteY23" fmla="*/ 636501 h 918356"/>
              <a:gd name="connsiteX24" fmla="*/ 2440292 w 9517857"/>
              <a:gd name="connsiteY24" fmla="*/ 593862 h 918356"/>
              <a:gd name="connsiteX25" fmla="*/ 2547829 w 9517857"/>
              <a:gd name="connsiteY25" fmla="*/ 566150 h 918356"/>
              <a:gd name="connsiteX26" fmla="*/ 2658055 w 9517857"/>
              <a:gd name="connsiteY26" fmla="*/ 578727 h 918356"/>
              <a:gd name="connsiteX27" fmla="*/ 2693698 w 9517857"/>
              <a:gd name="connsiteY27" fmla="*/ 560029 h 918356"/>
              <a:gd name="connsiteX28" fmla="*/ 2699673 w 9517857"/>
              <a:gd name="connsiteY28" fmla="*/ 556400 h 918356"/>
              <a:gd name="connsiteX29" fmla="*/ 2727306 w 9517857"/>
              <a:gd name="connsiteY29" fmla="*/ 550698 h 918356"/>
              <a:gd name="connsiteX30" fmla="*/ 2730451 w 9517857"/>
              <a:gd name="connsiteY30" fmla="*/ 538058 h 918356"/>
              <a:gd name="connsiteX31" fmla="*/ 2820868 w 9517857"/>
              <a:gd name="connsiteY31" fmla="*/ 514160 h 918356"/>
              <a:gd name="connsiteX32" fmla="*/ 3073635 w 9517857"/>
              <a:gd name="connsiteY32" fmla="*/ 491294 h 918356"/>
              <a:gd name="connsiteX33" fmla="*/ 3222071 w 9517857"/>
              <a:gd name="connsiteY33" fmla="*/ 470559 h 918356"/>
              <a:gd name="connsiteX34" fmla="*/ 3274069 w 9517857"/>
              <a:gd name="connsiteY34" fmla="*/ 451605 h 918356"/>
              <a:gd name="connsiteX35" fmla="*/ 3349632 w 9517857"/>
              <a:gd name="connsiteY35" fmla="*/ 432583 h 918356"/>
              <a:gd name="connsiteX36" fmla="*/ 3479593 w 9517857"/>
              <a:gd name="connsiteY36" fmla="*/ 390437 h 918356"/>
              <a:gd name="connsiteX37" fmla="*/ 3651428 w 9517857"/>
              <a:gd name="connsiteY37" fmla="*/ 361807 h 918356"/>
              <a:gd name="connsiteX38" fmla="*/ 3844133 w 9517857"/>
              <a:gd name="connsiteY38" fmla="*/ 360648 h 918356"/>
              <a:gd name="connsiteX39" fmla="*/ 3933803 w 9517857"/>
              <a:gd name="connsiteY39" fmla="*/ 357315 h 918356"/>
              <a:gd name="connsiteX40" fmla="*/ 4266740 w 9517857"/>
              <a:gd name="connsiteY40" fmla="*/ 361454 h 918356"/>
              <a:gd name="connsiteX41" fmla="*/ 4430770 w 9517857"/>
              <a:gd name="connsiteY41" fmla="*/ 342643 h 918356"/>
              <a:gd name="connsiteX42" fmla="*/ 4512664 w 9517857"/>
              <a:gd name="connsiteY42" fmla="*/ 319948 h 918356"/>
              <a:gd name="connsiteX43" fmla="*/ 4616423 w 9517857"/>
              <a:gd name="connsiteY43" fmla="*/ 290914 h 918356"/>
              <a:gd name="connsiteX44" fmla="*/ 4689163 w 9517857"/>
              <a:gd name="connsiteY44" fmla="*/ 272812 h 918356"/>
              <a:gd name="connsiteX45" fmla="*/ 4783273 w 9517857"/>
              <a:gd name="connsiteY45" fmla="*/ 248463 h 918356"/>
              <a:gd name="connsiteX46" fmla="*/ 4836507 w 9517857"/>
              <a:gd name="connsiteY46" fmla="*/ 256788 h 918356"/>
              <a:gd name="connsiteX47" fmla="*/ 4892569 w 9517857"/>
              <a:gd name="connsiteY47" fmla="*/ 249933 h 918356"/>
              <a:gd name="connsiteX48" fmla="*/ 4896611 w 9517857"/>
              <a:gd name="connsiteY48" fmla="*/ 240448 h 918356"/>
              <a:gd name="connsiteX49" fmla="*/ 4917286 w 9517857"/>
              <a:gd name="connsiteY49" fmla="*/ 243659 h 918356"/>
              <a:gd name="connsiteX50" fmla="*/ 4981173 w 9517857"/>
              <a:gd name="connsiteY50" fmla="*/ 247103 h 918356"/>
              <a:gd name="connsiteX51" fmla="*/ 5060397 w 9517857"/>
              <a:gd name="connsiteY51" fmla="*/ 263688 h 918356"/>
              <a:gd name="connsiteX52" fmla="*/ 5252996 w 9517857"/>
              <a:gd name="connsiteY52" fmla="*/ 270655 h 918356"/>
              <a:gd name="connsiteX53" fmla="*/ 5358056 w 9517857"/>
              <a:gd name="connsiteY53" fmla="*/ 247248 h 918356"/>
              <a:gd name="connsiteX54" fmla="*/ 5426496 w 9517857"/>
              <a:gd name="connsiteY54" fmla="*/ 235142 h 918356"/>
              <a:gd name="connsiteX55" fmla="*/ 5497161 w 9517857"/>
              <a:gd name="connsiteY55" fmla="*/ 228808 h 918356"/>
              <a:gd name="connsiteX56" fmla="*/ 5826043 w 9517857"/>
              <a:gd name="connsiteY56" fmla="*/ 148073 h 918356"/>
              <a:gd name="connsiteX57" fmla="*/ 6007627 w 9517857"/>
              <a:gd name="connsiteY57" fmla="*/ 147126 h 918356"/>
              <a:gd name="connsiteX58" fmla="*/ 6080994 w 9517857"/>
              <a:gd name="connsiteY58" fmla="*/ 142938 h 918356"/>
              <a:gd name="connsiteX59" fmla="*/ 6194152 w 9517857"/>
              <a:gd name="connsiteY59" fmla="*/ 151772 h 918356"/>
              <a:gd name="connsiteX60" fmla="*/ 6281379 w 9517857"/>
              <a:gd name="connsiteY60" fmla="*/ 181626 h 918356"/>
              <a:gd name="connsiteX61" fmla="*/ 6489033 w 9517857"/>
              <a:gd name="connsiteY61" fmla="*/ 167648 h 918356"/>
              <a:gd name="connsiteX62" fmla="*/ 6544700 w 9517857"/>
              <a:gd name="connsiteY62" fmla="*/ 167161 h 918356"/>
              <a:gd name="connsiteX63" fmla="*/ 6648353 w 9517857"/>
              <a:gd name="connsiteY63" fmla="*/ 172250 h 918356"/>
              <a:gd name="connsiteX64" fmla="*/ 6736227 w 9517857"/>
              <a:gd name="connsiteY64" fmla="*/ 173216 h 918356"/>
              <a:gd name="connsiteX65" fmla="*/ 6977218 w 9517857"/>
              <a:gd name="connsiteY65" fmla="*/ 184289 h 918356"/>
              <a:gd name="connsiteX66" fmla="*/ 7065221 w 9517857"/>
              <a:gd name="connsiteY66" fmla="*/ 227531 h 918356"/>
              <a:gd name="connsiteX67" fmla="*/ 7358195 w 9517857"/>
              <a:gd name="connsiteY67" fmla="*/ 251740 h 918356"/>
              <a:gd name="connsiteX68" fmla="*/ 7565449 w 9517857"/>
              <a:gd name="connsiteY68" fmla="*/ 258950 h 918356"/>
              <a:gd name="connsiteX69" fmla="*/ 7599285 w 9517857"/>
              <a:gd name="connsiteY69" fmla="*/ 266021 h 918356"/>
              <a:gd name="connsiteX70" fmla="*/ 7644411 w 9517857"/>
              <a:gd name="connsiteY70" fmla="*/ 258986 h 918356"/>
              <a:gd name="connsiteX71" fmla="*/ 7825110 w 9517857"/>
              <a:gd name="connsiteY71" fmla="*/ 229109 h 918356"/>
              <a:gd name="connsiteX72" fmla="*/ 7965805 w 9517857"/>
              <a:gd name="connsiteY72" fmla="*/ 200355 h 918356"/>
              <a:gd name="connsiteX73" fmla="*/ 8147401 w 9517857"/>
              <a:gd name="connsiteY73" fmla="*/ 205617 h 918356"/>
              <a:gd name="connsiteX74" fmla="*/ 8256033 w 9517857"/>
              <a:gd name="connsiteY74" fmla="*/ 193713 h 918356"/>
              <a:gd name="connsiteX75" fmla="*/ 8410677 w 9517857"/>
              <a:gd name="connsiteY75" fmla="*/ 172167 h 918356"/>
              <a:gd name="connsiteX76" fmla="*/ 8617841 w 9517857"/>
              <a:gd name="connsiteY76" fmla="*/ 155167 h 918356"/>
              <a:gd name="connsiteX77" fmla="*/ 8715976 w 9517857"/>
              <a:gd name="connsiteY77" fmla="*/ 178374 h 918356"/>
              <a:gd name="connsiteX78" fmla="*/ 8778827 w 9517857"/>
              <a:gd name="connsiteY78" fmla="*/ 172936 h 918356"/>
              <a:gd name="connsiteX79" fmla="*/ 8855248 w 9517857"/>
              <a:gd name="connsiteY79" fmla="*/ 143149 h 918356"/>
              <a:gd name="connsiteX80" fmla="*/ 9010380 w 9517857"/>
              <a:gd name="connsiteY80" fmla="*/ 91891 h 918356"/>
              <a:gd name="connsiteX81" fmla="*/ 9110856 w 9517857"/>
              <a:gd name="connsiteY81" fmla="*/ 70997 h 918356"/>
              <a:gd name="connsiteX82" fmla="*/ 9268817 w 9517857"/>
              <a:gd name="connsiteY82" fmla="*/ 53082 h 918356"/>
              <a:gd name="connsiteX83" fmla="*/ 9316667 w 9517857"/>
              <a:gd name="connsiteY83" fmla="*/ 45047 h 918356"/>
              <a:gd name="connsiteX84" fmla="*/ 9428209 w 9517857"/>
              <a:gd name="connsiteY84" fmla="*/ 29923 h 918356"/>
              <a:gd name="connsiteX85" fmla="*/ 9488916 w 9517857"/>
              <a:gd name="connsiteY85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49944 w 9517857"/>
              <a:gd name="connsiteY10" fmla="*/ 717987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063207 w 9517857"/>
              <a:gd name="connsiteY16" fmla="*/ 715651 h 918356"/>
              <a:gd name="connsiteX17" fmla="*/ 1142754 w 9517857"/>
              <a:gd name="connsiteY17" fmla="*/ 725374 h 918356"/>
              <a:gd name="connsiteX18" fmla="*/ 1218120 w 9517857"/>
              <a:gd name="connsiteY18" fmla="*/ 713280 h 918356"/>
              <a:gd name="connsiteX19" fmla="*/ 1397459 w 9517857"/>
              <a:gd name="connsiteY19" fmla="*/ 691190 h 918356"/>
              <a:gd name="connsiteX20" fmla="*/ 1580688 w 9517857"/>
              <a:gd name="connsiteY20" fmla="*/ 693697 h 918356"/>
              <a:gd name="connsiteX21" fmla="*/ 1772334 w 9517857"/>
              <a:gd name="connsiteY21" fmla="*/ 710640 h 918356"/>
              <a:gd name="connsiteX22" fmla="*/ 2002561 w 9517857"/>
              <a:gd name="connsiteY22" fmla="*/ 659917 h 918356"/>
              <a:gd name="connsiteX23" fmla="*/ 2135144 w 9517857"/>
              <a:gd name="connsiteY23" fmla="*/ 636501 h 918356"/>
              <a:gd name="connsiteX24" fmla="*/ 2440292 w 9517857"/>
              <a:gd name="connsiteY24" fmla="*/ 593862 h 918356"/>
              <a:gd name="connsiteX25" fmla="*/ 2547829 w 9517857"/>
              <a:gd name="connsiteY25" fmla="*/ 566150 h 918356"/>
              <a:gd name="connsiteX26" fmla="*/ 2658055 w 9517857"/>
              <a:gd name="connsiteY26" fmla="*/ 578727 h 918356"/>
              <a:gd name="connsiteX27" fmla="*/ 2693698 w 9517857"/>
              <a:gd name="connsiteY27" fmla="*/ 560029 h 918356"/>
              <a:gd name="connsiteX28" fmla="*/ 2699673 w 9517857"/>
              <a:gd name="connsiteY28" fmla="*/ 556400 h 918356"/>
              <a:gd name="connsiteX29" fmla="*/ 2727306 w 9517857"/>
              <a:gd name="connsiteY29" fmla="*/ 550698 h 918356"/>
              <a:gd name="connsiteX30" fmla="*/ 2730451 w 9517857"/>
              <a:gd name="connsiteY30" fmla="*/ 538058 h 918356"/>
              <a:gd name="connsiteX31" fmla="*/ 2820868 w 9517857"/>
              <a:gd name="connsiteY31" fmla="*/ 514160 h 918356"/>
              <a:gd name="connsiteX32" fmla="*/ 3073635 w 9517857"/>
              <a:gd name="connsiteY32" fmla="*/ 491294 h 918356"/>
              <a:gd name="connsiteX33" fmla="*/ 3222071 w 9517857"/>
              <a:gd name="connsiteY33" fmla="*/ 470559 h 918356"/>
              <a:gd name="connsiteX34" fmla="*/ 3274069 w 9517857"/>
              <a:gd name="connsiteY34" fmla="*/ 451605 h 918356"/>
              <a:gd name="connsiteX35" fmla="*/ 3349632 w 9517857"/>
              <a:gd name="connsiteY35" fmla="*/ 432583 h 918356"/>
              <a:gd name="connsiteX36" fmla="*/ 3479593 w 9517857"/>
              <a:gd name="connsiteY36" fmla="*/ 390437 h 918356"/>
              <a:gd name="connsiteX37" fmla="*/ 3651428 w 9517857"/>
              <a:gd name="connsiteY37" fmla="*/ 361807 h 918356"/>
              <a:gd name="connsiteX38" fmla="*/ 3844133 w 9517857"/>
              <a:gd name="connsiteY38" fmla="*/ 360648 h 918356"/>
              <a:gd name="connsiteX39" fmla="*/ 3933803 w 9517857"/>
              <a:gd name="connsiteY39" fmla="*/ 357315 h 918356"/>
              <a:gd name="connsiteX40" fmla="*/ 4266740 w 9517857"/>
              <a:gd name="connsiteY40" fmla="*/ 361454 h 918356"/>
              <a:gd name="connsiteX41" fmla="*/ 4430770 w 9517857"/>
              <a:gd name="connsiteY41" fmla="*/ 342643 h 918356"/>
              <a:gd name="connsiteX42" fmla="*/ 4512664 w 9517857"/>
              <a:gd name="connsiteY42" fmla="*/ 319948 h 918356"/>
              <a:gd name="connsiteX43" fmla="*/ 4616423 w 9517857"/>
              <a:gd name="connsiteY43" fmla="*/ 290914 h 918356"/>
              <a:gd name="connsiteX44" fmla="*/ 4689163 w 9517857"/>
              <a:gd name="connsiteY44" fmla="*/ 272812 h 918356"/>
              <a:gd name="connsiteX45" fmla="*/ 4783273 w 9517857"/>
              <a:gd name="connsiteY45" fmla="*/ 248463 h 918356"/>
              <a:gd name="connsiteX46" fmla="*/ 4836507 w 9517857"/>
              <a:gd name="connsiteY46" fmla="*/ 256788 h 918356"/>
              <a:gd name="connsiteX47" fmla="*/ 4892569 w 9517857"/>
              <a:gd name="connsiteY47" fmla="*/ 249933 h 918356"/>
              <a:gd name="connsiteX48" fmla="*/ 4896611 w 9517857"/>
              <a:gd name="connsiteY48" fmla="*/ 240448 h 918356"/>
              <a:gd name="connsiteX49" fmla="*/ 4917286 w 9517857"/>
              <a:gd name="connsiteY49" fmla="*/ 243659 h 918356"/>
              <a:gd name="connsiteX50" fmla="*/ 4981173 w 9517857"/>
              <a:gd name="connsiteY50" fmla="*/ 247103 h 918356"/>
              <a:gd name="connsiteX51" fmla="*/ 5060397 w 9517857"/>
              <a:gd name="connsiteY51" fmla="*/ 263688 h 918356"/>
              <a:gd name="connsiteX52" fmla="*/ 5252996 w 9517857"/>
              <a:gd name="connsiteY52" fmla="*/ 270655 h 918356"/>
              <a:gd name="connsiteX53" fmla="*/ 5358056 w 9517857"/>
              <a:gd name="connsiteY53" fmla="*/ 247248 h 918356"/>
              <a:gd name="connsiteX54" fmla="*/ 5426496 w 9517857"/>
              <a:gd name="connsiteY54" fmla="*/ 235142 h 918356"/>
              <a:gd name="connsiteX55" fmla="*/ 5497161 w 9517857"/>
              <a:gd name="connsiteY55" fmla="*/ 228808 h 918356"/>
              <a:gd name="connsiteX56" fmla="*/ 5826043 w 9517857"/>
              <a:gd name="connsiteY56" fmla="*/ 148073 h 918356"/>
              <a:gd name="connsiteX57" fmla="*/ 6007627 w 9517857"/>
              <a:gd name="connsiteY57" fmla="*/ 147126 h 918356"/>
              <a:gd name="connsiteX58" fmla="*/ 6080994 w 9517857"/>
              <a:gd name="connsiteY58" fmla="*/ 142938 h 918356"/>
              <a:gd name="connsiteX59" fmla="*/ 6194152 w 9517857"/>
              <a:gd name="connsiteY59" fmla="*/ 151772 h 918356"/>
              <a:gd name="connsiteX60" fmla="*/ 6281379 w 9517857"/>
              <a:gd name="connsiteY60" fmla="*/ 181626 h 918356"/>
              <a:gd name="connsiteX61" fmla="*/ 6489033 w 9517857"/>
              <a:gd name="connsiteY61" fmla="*/ 167648 h 918356"/>
              <a:gd name="connsiteX62" fmla="*/ 6544700 w 9517857"/>
              <a:gd name="connsiteY62" fmla="*/ 167161 h 918356"/>
              <a:gd name="connsiteX63" fmla="*/ 6648353 w 9517857"/>
              <a:gd name="connsiteY63" fmla="*/ 172250 h 918356"/>
              <a:gd name="connsiteX64" fmla="*/ 6736227 w 9517857"/>
              <a:gd name="connsiteY64" fmla="*/ 173216 h 918356"/>
              <a:gd name="connsiteX65" fmla="*/ 6977218 w 9517857"/>
              <a:gd name="connsiteY65" fmla="*/ 184289 h 918356"/>
              <a:gd name="connsiteX66" fmla="*/ 7065221 w 9517857"/>
              <a:gd name="connsiteY66" fmla="*/ 227531 h 918356"/>
              <a:gd name="connsiteX67" fmla="*/ 7358195 w 9517857"/>
              <a:gd name="connsiteY67" fmla="*/ 251740 h 918356"/>
              <a:gd name="connsiteX68" fmla="*/ 7565449 w 9517857"/>
              <a:gd name="connsiteY68" fmla="*/ 258950 h 918356"/>
              <a:gd name="connsiteX69" fmla="*/ 7599285 w 9517857"/>
              <a:gd name="connsiteY69" fmla="*/ 266021 h 918356"/>
              <a:gd name="connsiteX70" fmla="*/ 7644411 w 9517857"/>
              <a:gd name="connsiteY70" fmla="*/ 258986 h 918356"/>
              <a:gd name="connsiteX71" fmla="*/ 7825110 w 9517857"/>
              <a:gd name="connsiteY71" fmla="*/ 229109 h 918356"/>
              <a:gd name="connsiteX72" fmla="*/ 7965805 w 9517857"/>
              <a:gd name="connsiteY72" fmla="*/ 200355 h 918356"/>
              <a:gd name="connsiteX73" fmla="*/ 8147401 w 9517857"/>
              <a:gd name="connsiteY73" fmla="*/ 205617 h 918356"/>
              <a:gd name="connsiteX74" fmla="*/ 8256033 w 9517857"/>
              <a:gd name="connsiteY74" fmla="*/ 193713 h 918356"/>
              <a:gd name="connsiteX75" fmla="*/ 8410677 w 9517857"/>
              <a:gd name="connsiteY75" fmla="*/ 172167 h 918356"/>
              <a:gd name="connsiteX76" fmla="*/ 8617841 w 9517857"/>
              <a:gd name="connsiteY76" fmla="*/ 155167 h 918356"/>
              <a:gd name="connsiteX77" fmla="*/ 8715976 w 9517857"/>
              <a:gd name="connsiteY77" fmla="*/ 178374 h 918356"/>
              <a:gd name="connsiteX78" fmla="*/ 8778827 w 9517857"/>
              <a:gd name="connsiteY78" fmla="*/ 172936 h 918356"/>
              <a:gd name="connsiteX79" fmla="*/ 8855248 w 9517857"/>
              <a:gd name="connsiteY79" fmla="*/ 143149 h 918356"/>
              <a:gd name="connsiteX80" fmla="*/ 9010380 w 9517857"/>
              <a:gd name="connsiteY80" fmla="*/ 91891 h 918356"/>
              <a:gd name="connsiteX81" fmla="*/ 9110856 w 9517857"/>
              <a:gd name="connsiteY81" fmla="*/ 70997 h 918356"/>
              <a:gd name="connsiteX82" fmla="*/ 9268817 w 9517857"/>
              <a:gd name="connsiteY82" fmla="*/ 53082 h 918356"/>
              <a:gd name="connsiteX83" fmla="*/ 9316667 w 9517857"/>
              <a:gd name="connsiteY83" fmla="*/ 45047 h 918356"/>
              <a:gd name="connsiteX84" fmla="*/ 9428209 w 9517857"/>
              <a:gd name="connsiteY84" fmla="*/ 29923 h 918356"/>
              <a:gd name="connsiteX85" fmla="*/ 9488916 w 9517857"/>
              <a:gd name="connsiteY85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49944 w 9517857"/>
              <a:gd name="connsiteY10" fmla="*/ 717987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02561 w 9517857"/>
              <a:gd name="connsiteY21" fmla="*/ 659917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78727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730451 w 9517857"/>
              <a:gd name="connsiteY29" fmla="*/ 538058 h 918356"/>
              <a:gd name="connsiteX30" fmla="*/ 2820868 w 9517857"/>
              <a:gd name="connsiteY30" fmla="*/ 514160 h 918356"/>
              <a:gd name="connsiteX31" fmla="*/ 3073635 w 9517857"/>
              <a:gd name="connsiteY31" fmla="*/ 491294 h 918356"/>
              <a:gd name="connsiteX32" fmla="*/ 3222071 w 9517857"/>
              <a:gd name="connsiteY32" fmla="*/ 470559 h 918356"/>
              <a:gd name="connsiteX33" fmla="*/ 3274069 w 9517857"/>
              <a:gd name="connsiteY33" fmla="*/ 451605 h 918356"/>
              <a:gd name="connsiteX34" fmla="*/ 3349632 w 9517857"/>
              <a:gd name="connsiteY34" fmla="*/ 432583 h 918356"/>
              <a:gd name="connsiteX35" fmla="*/ 3479593 w 9517857"/>
              <a:gd name="connsiteY35" fmla="*/ 390437 h 918356"/>
              <a:gd name="connsiteX36" fmla="*/ 3651428 w 9517857"/>
              <a:gd name="connsiteY36" fmla="*/ 361807 h 918356"/>
              <a:gd name="connsiteX37" fmla="*/ 3844133 w 9517857"/>
              <a:gd name="connsiteY37" fmla="*/ 360648 h 918356"/>
              <a:gd name="connsiteX38" fmla="*/ 3933803 w 9517857"/>
              <a:gd name="connsiteY38" fmla="*/ 357315 h 918356"/>
              <a:gd name="connsiteX39" fmla="*/ 4266740 w 9517857"/>
              <a:gd name="connsiteY39" fmla="*/ 361454 h 918356"/>
              <a:gd name="connsiteX40" fmla="*/ 4430770 w 9517857"/>
              <a:gd name="connsiteY40" fmla="*/ 342643 h 918356"/>
              <a:gd name="connsiteX41" fmla="*/ 4512664 w 9517857"/>
              <a:gd name="connsiteY41" fmla="*/ 319948 h 918356"/>
              <a:gd name="connsiteX42" fmla="*/ 4616423 w 9517857"/>
              <a:gd name="connsiteY42" fmla="*/ 290914 h 918356"/>
              <a:gd name="connsiteX43" fmla="*/ 4689163 w 9517857"/>
              <a:gd name="connsiteY43" fmla="*/ 272812 h 918356"/>
              <a:gd name="connsiteX44" fmla="*/ 4783273 w 9517857"/>
              <a:gd name="connsiteY44" fmla="*/ 248463 h 918356"/>
              <a:gd name="connsiteX45" fmla="*/ 4836507 w 9517857"/>
              <a:gd name="connsiteY45" fmla="*/ 256788 h 918356"/>
              <a:gd name="connsiteX46" fmla="*/ 4892569 w 9517857"/>
              <a:gd name="connsiteY46" fmla="*/ 249933 h 918356"/>
              <a:gd name="connsiteX47" fmla="*/ 4896611 w 9517857"/>
              <a:gd name="connsiteY47" fmla="*/ 240448 h 918356"/>
              <a:gd name="connsiteX48" fmla="*/ 4917286 w 9517857"/>
              <a:gd name="connsiteY48" fmla="*/ 243659 h 918356"/>
              <a:gd name="connsiteX49" fmla="*/ 4981173 w 9517857"/>
              <a:gd name="connsiteY49" fmla="*/ 247103 h 918356"/>
              <a:gd name="connsiteX50" fmla="*/ 5060397 w 9517857"/>
              <a:gd name="connsiteY50" fmla="*/ 263688 h 918356"/>
              <a:gd name="connsiteX51" fmla="*/ 5252996 w 9517857"/>
              <a:gd name="connsiteY51" fmla="*/ 270655 h 918356"/>
              <a:gd name="connsiteX52" fmla="*/ 5358056 w 9517857"/>
              <a:gd name="connsiteY52" fmla="*/ 247248 h 918356"/>
              <a:gd name="connsiteX53" fmla="*/ 5426496 w 9517857"/>
              <a:gd name="connsiteY53" fmla="*/ 235142 h 918356"/>
              <a:gd name="connsiteX54" fmla="*/ 5497161 w 9517857"/>
              <a:gd name="connsiteY54" fmla="*/ 228808 h 918356"/>
              <a:gd name="connsiteX55" fmla="*/ 5826043 w 9517857"/>
              <a:gd name="connsiteY55" fmla="*/ 148073 h 918356"/>
              <a:gd name="connsiteX56" fmla="*/ 6007627 w 9517857"/>
              <a:gd name="connsiteY56" fmla="*/ 147126 h 918356"/>
              <a:gd name="connsiteX57" fmla="*/ 6080994 w 9517857"/>
              <a:gd name="connsiteY57" fmla="*/ 142938 h 918356"/>
              <a:gd name="connsiteX58" fmla="*/ 6194152 w 9517857"/>
              <a:gd name="connsiteY58" fmla="*/ 151772 h 918356"/>
              <a:gd name="connsiteX59" fmla="*/ 6281379 w 9517857"/>
              <a:gd name="connsiteY59" fmla="*/ 181626 h 918356"/>
              <a:gd name="connsiteX60" fmla="*/ 6489033 w 9517857"/>
              <a:gd name="connsiteY60" fmla="*/ 167648 h 918356"/>
              <a:gd name="connsiteX61" fmla="*/ 6544700 w 9517857"/>
              <a:gd name="connsiteY61" fmla="*/ 167161 h 918356"/>
              <a:gd name="connsiteX62" fmla="*/ 6648353 w 9517857"/>
              <a:gd name="connsiteY62" fmla="*/ 172250 h 918356"/>
              <a:gd name="connsiteX63" fmla="*/ 6736227 w 9517857"/>
              <a:gd name="connsiteY63" fmla="*/ 173216 h 918356"/>
              <a:gd name="connsiteX64" fmla="*/ 6977218 w 9517857"/>
              <a:gd name="connsiteY64" fmla="*/ 184289 h 918356"/>
              <a:gd name="connsiteX65" fmla="*/ 7065221 w 9517857"/>
              <a:gd name="connsiteY65" fmla="*/ 227531 h 918356"/>
              <a:gd name="connsiteX66" fmla="*/ 7358195 w 9517857"/>
              <a:gd name="connsiteY66" fmla="*/ 251740 h 918356"/>
              <a:gd name="connsiteX67" fmla="*/ 7565449 w 9517857"/>
              <a:gd name="connsiteY67" fmla="*/ 258950 h 918356"/>
              <a:gd name="connsiteX68" fmla="*/ 7599285 w 9517857"/>
              <a:gd name="connsiteY68" fmla="*/ 266021 h 918356"/>
              <a:gd name="connsiteX69" fmla="*/ 7644411 w 9517857"/>
              <a:gd name="connsiteY69" fmla="*/ 258986 h 918356"/>
              <a:gd name="connsiteX70" fmla="*/ 7825110 w 9517857"/>
              <a:gd name="connsiteY70" fmla="*/ 229109 h 918356"/>
              <a:gd name="connsiteX71" fmla="*/ 7965805 w 9517857"/>
              <a:gd name="connsiteY71" fmla="*/ 200355 h 918356"/>
              <a:gd name="connsiteX72" fmla="*/ 8147401 w 9517857"/>
              <a:gd name="connsiteY72" fmla="*/ 205617 h 918356"/>
              <a:gd name="connsiteX73" fmla="*/ 8256033 w 9517857"/>
              <a:gd name="connsiteY73" fmla="*/ 193713 h 918356"/>
              <a:gd name="connsiteX74" fmla="*/ 8410677 w 9517857"/>
              <a:gd name="connsiteY74" fmla="*/ 172167 h 918356"/>
              <a:gd name="connsiteX75" fmla="*/ 8617841 w 9517857"/>
              <a:gd name="connsiteY75" fmla="*/ 155167 h 918356"/>
              <a:gd name="connsiteX76" fmla="*/ 8715976 w 9517857"/>
              <a:gd name="connsiteY76" fmla="*/ 178374 h 918356"/>
              <a:gd name="connsiteX77" fmla="*/ 8778827 w 9517857"/>
              <a:gd name="connsiteY77" fmla="*/ 172936 h 918356"/>
              <a:gd name="connsiteX78" fmla="*/ 8855248 w 9517857"/>
              <a:gd name="connsiteY78" fmla="*/ 143149 h 918356"/>
              <a:gd name="connsiteX79" fmla="*/ 9010380 w 9517857"/>
              <a:gd name="connsiteY79" fmla="*/ 91891 h 918356"/>
              <a:gd name="connsiteX80" fmla="*/ 9110856 w 9517857"/>
              <a:gd name="connsiteY80" fmla="*/ 70997 h 918356"/>
              <a:gd name="connsiteX81" fmla="*/ 9268817 w 9517857"/>
              <a:gd name="connsiteY81" fmla="*/ 53082 h 918356"/>
              <a:gd name="connsiteX82" fmla="*/ 9316667 w 9517857"/>
              <a:gd name="connsiteY82" fmla="*/ 45047 h 918356"/>
              <a:gd name="connsiteX83" fmla="*/ 9428209 w 9517857"/>
              <a:gd name="connsiteY83" fmla="*/ 29923 h 918356"/>
              <a:gd name="connsiteX84" fmla="*/ 9488916 w 9517857"/>
              <a:gd name="connsiteY84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49944 w 9517857"/>
              <a:gd name="connsiteY10" fmla="*/ 717987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78727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730451 w 9517857"/>
              <a:gd name="connsiteY29" fmla="*/ 538058 h 918356"/>
              <a:gd name="connsiteX30" fmla="*/ 2820868 w 9517857"/>
              <a:gd name="connsiteY30" fmla="*/ 514160 h 918356"/>
              <a:gd name="connsiteX31" fmla="*/ 3073635 w 9517857"/>
              <a:gd name="connsiteY31" fmla="*/ 491294 h 918356"/>
              <a:gd name="connsiteX32" fmla="*/ 3222071 w 9517857"/>
              <a:gd name="connsiteY32" fmla="*/ 470559 h 918356"/>
              <a:gd name="connsiteX33" fmla="*/ 3274069 w 9517857"/>
              <a:gd name="connsiteY33" fmla="*/ 451605 h 918356"/>
              <a:gd name="connsiteX34" fmla="*/ 3349632 w 9517857"/>
              <a:gd name="connsiteY34" fmla="*/ 432583 h 918356"/>
              <a:gd name="connsiteX35" fmla="*/ 3479593 w 9517857"/>
              <a:gd name="connsiteY35" fmla="*/ 390437 h 918356"/>
              <a:gd name="connsiteX36" fmla="*/ 3651428 w 9517857"/>
              <a:gd name="connsiteY36" fmla="*/ 361807 h 918356"/>
              <a:gd name="connsiteX37" fmla="*/ 3844133 w 9517857"/>
              <a:gd name="connsiteY37" fmla="*/ 360648 h 918356"/>
              <a:gd name="connsiteX38" fmla="*/ 3933803 w 9517857"/>
              <a:gd name="connsiteY38" fmla="*/ 357315 h 918356"/>
              <a:gd name="connsiteX39" fmla="*/ 4266740 w 9517857"/>
              <a:gd name="connsiteY39" fmla="*/ 361454 h 918356"/>
              <a:gd name="connsiteX40" fmla="*/ 4430770 w 9517857"/>
              <a:gd name="connsiteY40" fmla="*/ 342643 h 918356"/>
              <a:gd name="connsiteX41" fmla="*/ 4512664 w 9517857"/>
              <a:gd name="connsiteY41" fmla="*/ 319948 h 918356"/>
              <a:gd name="connsiteX42" fmla="*/ 4616423 w 9517857"/>
              <a:gd name="connsiteY42" fmla="*/ 290914 h 918356"/>
              <a:gd name="connsiteX43" fmla="*/ 4689163 w 9517857"/>
              <a:gd name="connsiteY43" fmla="*/ 272812 h 918356"/>
              <a:gd name="connsiteX44" fmla="*/ 4783273 w 9517857"/>
              <a:gd name="connsiteY44" fmla="*/ 248463 h 918356"/>
              <a:gd name="connsiteX45" fmla="*/ 4836507 w 9517857"/>
              <a:gd name="connsiteY45" fmla="*/ 256788 h 918356"/>
              <a:gd name="connsiteX46" fmla="*/ 4892569 w 9517857"/>
              <a:gd name="connsiteY46" fmla="*/ 249933 h 918356"/>
              <a:gd name="connsiteX47" fmla="*/ 4896611 w 9517857"/>
              <a:gd name="connsiteY47" fmla="*/ 240448 h 918356"/>
              <a:gd name="connsiteX48" fmla="*/ 4917286 w 9517857"/>
              <a:gd name="connsiteY48" fmla="*/ 243659 h 918356"/>
              <a:gd name="connsiteX49" fmla="*/ 4981173 w 9517857"/>
              <a:gd name="connsiteY49" fmla="*/ 247103 h 918356"/>
              <a:gd name="connsiteX50" fmla="*/ 5060397 w 9517857"/>
              <a:gd name="connsiteY50" fmla="*/ 263688 h 918356"/>
              <a:gd name="connsiteX51" fmla="*/ 5252996 w 9517857"/>
              <a:gd name="connsiteY51" fmla="*/ 270655 h 918356"/>
              <a:gd name="connsiteX52" fmla="*/ 5358056 w 9517857"/>
              <a:gd name="connsiteY52" fmla="*/ 247248 h 918356"/>
              <a:gd name="connsiteX53" fmla="*/ 5426496 w 9517857"/>
              <a:gd name="connsiteY53" fmla="*/ 235142 h 918356"/>
              <a:gd name="connsiteX54" fmla="*/ 5497161 w 9517857"/>
              <a:gd name="connsiteY54" fmla="*/ 228808 h 918356"/>
              <a:gd name="connsiteX55" fmla="*/ 5826043 w 9517857"/>
              <a:gd name="connsiteY55" fmla="*/ 148073 h 918356"/>
              <a:gd name="connsiteX56" fmla="*/ 6007627 w 9517857"/>
              <a:gd name="connsiteY56" fmla="*/ 147126 h 918356"/>
              <a:gd name="connsiteX57" fmla="*/ 6080994 w 9517857"/>
              <a:gd name="connsiteY57" fmla="*/ 142938 h 918356"/>
              <a:gd name="connsiteX58" fmla="*/ 6194152 w 9517857"/>
              <a:gd name="connsiteY58" fmla="*/ 151772 h 918356"/>
              <a:gd name="connsiteX59" fmla="*/ 6281379 w 9517857"/>
              <a:gd name="connsiteY59" fmla="*/ 181626 h 918356"/>
              <a:gd name="connsiteX60" fmla="*/ 6489033 w 9517857"/>
              <a:gd name="connsiteY60" fmla="*/ 167648 h 918356"/>
              <a:gd name="connsiteX61" fmla="*/ 6544700 w 9517857"/>
              <a:gd name="connsiteY61" fmla="*/ 167161 h 918356"/>
              <a:gd name="connsiteX62" fmla="*/ 6648353 w 9517857"/>
              <a:gd name="connsiteY62" fmla="*/ 172250 h 918356"/>
              <a:gd name="connsiteX63" fmla="*/ 6736227 w 9517857"/>
              <a:gd name="connsiteY63" fmla="*/ 173216 h 918356"/>
              <a:gd name="connsiteX64" fmla="*/ 6977218 w 9517857"/>
              <a:gd name="connsiteY64" fmla="*/ 184289 h 918356"/>
              <a:gd name="connsiteX65" fmla="*/ 7065221 w 9517857"/>
              <a:gd name="connsiteY65" fmla="*/ 227531 h 918356"/>
              <a:gd name="connsiteX66" fmla="*/ 7358195 w 9517857"/>
              <a:gd name="connsiteY66" fmla="*/ 251740 h 918356"/>
              <a:gd name="connsiteX67" fmla="*/ 7565449 w 9517857"/>
              <a:gd name="connsiteY67" fmla="*/ 258950 h 918356"/>
              <a:gd name="connsiteX68" fmla="*/ 7599285 w 9517857"/>
              <a:gd name="connsiteY68" fmla="*/ 266021 h 918356"/>
              <a:gd name="connsiteX69" fmla="*/ 7644411 w 9517857"/>
              <a:gd name="connsiteY69" fmla="*/ 258986 h 918356"/>
              <a:gd name="connsiteX70" fmla="*/ 7825110 w 9517857"/>
              <a:gd name="connsiteY70" fmla="*/ 229109 h 918356"/>
              <a:gd name="connsiteX71" fmla="*/ 7965805 w 9517857"/>
              <a:gd name="connsiteY71" fmla="*/ 200355 h 918356"/>
              <a:gd name="connsiteX72" fmla="*/ 8147401 w 9517857"/>
              <a:gd name="connsiteY72" fmla="*/ 205617 h 918356"/>
              <a:gd name="connsiteX73" fmla="*/ 8256033 w 9517857"/>
              <a:gd name="connsiteY73" fmla="*/ 193713 h 918356"/>
              <a:gd name="connsiteX74" fmla="*/ 8410677 w 9517857"/>
              <a:gd name="connsiteY74" fmla="*/ 172167 h 918356"/>
              <a:gd name="connsiteX75" fmla="*/ 8617841 w 9517857"/>
              <a:gd name="connsiteY75" fmla="*/ 155167 h 918356"/>
              <a:gd name="connsiteX76" fmla="*/ 8715976 w 9517857"/>
              <a:gd name="connsiteY76" fmla="*/ 178374 h 918356"/>
              <a:gd name="connsiteX77" fmla="*/ 8778827 w 9517857"/>
              <a:gd name="connsiteY77" fmla="*/ 172936 h 918356"/>
              <a:gd name="connsiteX78" fmla="*/ 8855248 w 9517857"/>
              <a:gd name="connsiteY78" fmla="*/ 143149 h 918356"/>
              <a:gd name="connsiteX79" fmla="*/ 9010380 w 9517857"/>
              <a:gd name="connsiteY79" fmla="*/ 91891 h 918356"/>
              <a:gd name="connsiteX80" fmla="*/ 9110856 w 9517857"/>
              <a:gd name="connsiteY80" fmla="*/ 70997 h 918356"/>
              <a:gd name="connsiteX81" fmla="*/ 9268817 w 9517857"/>
              <a:gd name="connsiteY81" fmla="*/ 53082 h 918356"/>
              <a:gd name="connsiteX82" fmla="*/ 9316667 w 9517857"/>
              <a:gd name="connsiteY82" fmla="*/ 45047 h 918356"/>
              <a:gd name="connsiteX83" fmla="*/ 9428209 w 9517857"/>
              <a:gd name="connsiteY83" fmla="*/ 29923 h 918356"/>
              <a:gd name="connsiteX84" fmla="*/ 9488916 w 9517857"/>
              <a:gd name="connsiteY84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49944 w 9517857"/>
              <a:gd name="connsiteY10" fmla="*/ 717987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78727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730451 w 9517857"/>
              <a:gd name="connsiteY29" fmla="*/ 538058 h 918356"/>
              <a:gd name="connsiteX30" fmla="*/ 2820868 w 9517857"/>
              <a:gd name="connsiteY30" fmla="*/ 514160 h 918356"/>
              <a:gd name="connsiteX31" fmla="*/ 3073635 w 9517857"/>
              <a:gd name="connsiteY31" fmla="*/ 491294 h 918356"/>
              <a:gd name="connsiteX32" fmla="*/ 3222071 w 9517857"/>
              <a:gd name="connsiteY32" fmla="*/ 470559 h 918356"/>
              <a:gd name="connsiteX33" fmla="*/ 3274069 w 9517857"/>
              <a:gd name="connsiteY33" fmla="*/ 451605 h 918356"/>
              <a:gd name="connsiteX34" fmla="*/ 3349632 w 9517857"/>
              <a:gd name="connsiteY34" fmla="*/ 432583 h 918356"/>
              <a:gd name="connsiteX35" fmla="*/ 3479593 w 9517857"/>
              <a:gd name="connsiteY35" fmla="*/ 390437 h 918356"/>
              <a:gd name="connsiteX36" fmla="*/ 3651428 w 9517857"/>
              <a:gd name="connsiteY36" fmla="*/ 361807 h 918356"/>
              <a:gd name="connsiteX37" fmla="*/ 3844133 w 9517857"/>
              <a:gd name="connsiteY37" fmla="*/ 360648 h 918356"/>
              <a:gd name="connsiteX38" fmla="*/ 3933803 w 9517857"/>
              <a:gd name="connsiteY38" fmla="*/ 357315 h 918356"/>
              <a:gd name="connsiteX39" fmla="*/ 4266740 w 9517857"/>
              <a:gd name="connsiteY39" fmla="*/ 361454 h 918356"/>
              <a:gd name="connsiteX40" fmla="*/ 4430770 w 9517857"/>
              <a:gd name="connsiteY40" fmla="*/ 342643 h 918356"/>
              <a:gd name="connsiteX41" fmla="*/ 4512664 w 9517857"/>
              <a:gd name="connsiteY41" fmla="*/ 319948 h 918356"/>
              <a:gd name="connsiteX42" fmla="*/ 4616423 w 9517857"/>
              <a:gd name="connsiteY42" fmla="*/ 290914 h 918356"/>
              <a:gd name="connsiteX43" fmla="*/ 4689163 w 9517857"/>
              <a:gd name="connsiteY43" fmla="*/ 272812 h 918356"/>
              <a:gd name="connsiteX44" fmla="*/ 4783273 w 9517857"/>
              <a:gd name="connsiteY44" fmla="*/ 248463 h 918356"/>
              <a:gd name="connsiteX45" fmla="*/ 4836507 w 9517857"/>
              <a:gd name="connsiteY45" fmla="*/ 256788 h 918356"/>
              <a:gd name="connsiteX46" fmla="*/ 4892569 w 9517857"/>
              <a:gd name="connsiteY46" fmla="*/ 249933 h 918356"/>
              <a:gd name="connsiteX47" fmla="*/ 4896611 w 9517857"/>
              <a:gd name="connsiteY47" fmla="*/ 240448 h 918356"/>
              <a:gd name="connsiteX48" fmla="*/ 4917286 w 9517857"/>
              <a:gd name="connsiteY48" fmla="*/ 243659 h 918356"/>
              <a:gd name="connsiteX49" fmla="*/ 4981173 w 9517857"/>
              <a:gd name="connsiteY49" fmla="*/ 247103 h 918356"/>
              <a:gd name="connsiteX50" fmla="*/ 5060397 w 9517857"/>
              <a:gd name="connsiteY50" fmla="*/ 263688 h 918356"/>
              <a:gd name="connsiteX51" fmla="*/ 5252996 w 9517857"/>
              <a:gd name="connsiteY51" fmla="*/ 270655 h 918356"/>
              <a:gd name="connsiteX52" fmla="*/ 5358056 w 9517857"/>
              <a:gd name="connsiteY52" fmla="*/ 247248 h 918356"/>
              <a:gd name="connsiteX53" fmla="*/ 5426496 w 9517857"/>
              <a:gd name="connsiteY53" fmla="*/ 235142 h 918356"/>
              <a:gd name="connsiteX54" fmla="*/ 5497161 w 9517857"/>
              <a:gd name="connsiteY54" fmla="*/ 228808 h 918356"/>
              <a:gd name="connsiteX55" fmla="*/ 5826043 w 9517857"/>
              <a:gd name="connsiteY55" fmla="*/ 148073 h 918356"/>
              <a:gd name="connsiteX56" fmla="*/ 6007627 w 9517857"/>
              <a:gd name="connsiteY56" fmla="*/ 147126 h 918356"/>
              <a:gd name="connsiteX57" fmla="*/ 6080994 w 9517857"/>
              <a:gd name="connsiteY57" fmla="*/ 142938 h 918356"/>
              <a:gd name="connsiteX58" fmla="*/ 6194152 w 9517857"/>
              <a:gd name="connsiteY58" fmla="*/ 151772 h 918356"/>
              <a:gd name="connsiteX59" fmla="*/ 6281379 w 9517857"/>
              <a:gd name="connsiteY59" fmla="*/ 181626 h 918356"/>
              <a:gd name="connsiteX60" fmla="*/ 6489033 w 9517857"/>
              <a:gd name="connsiteY60" fmla="*/ 167648 h 918356"/>
              <a:gd name="connsiteX61" fmla="*/ 6544700 w 9517857"/>
              <a:gd name="connsiteY61" fmla="*/ 167161 h 918356"/>
              <a:gd name="connsiteX62" fmla="*/ 6648353 w 9517857"/>
              <a:gd name="connsiteY62" fmla="*/ 172250 h 918356"/>
              <a:gd name="connsiteX63" fmla="*/ 6736227 w 9517857"/>
              <a:gd name="connsiteY63" fmla="*/ 173216 h 918356"/>
              <a:gd name="connsiteX64" fmla="*/ 6977218 w 9517857"/>
              <a:gd name="connsiteY64" fmla="*/ 184289 h 918356"/>
              <a:gd name="connsiteX65" fmla="*/ 7065221 w 9517857"/>
              <a:gd name="connsiteY65" fmla="*/ 227531 h 918356"/>
              <a:gd name="connsiteX66" fmla="*/ 7358195 w 9517857"/>
              <a:gd name="connsiteY66" fmla="*/ 251740 h 918356"/>
              <a:gd name="connsiteX67" fmla="*/ 7565449 w 9517857"/>
              <a:gd name="connsiteY67" fmla="*/ 258950 h 918356"/>
              <a:gd name="connsiteX68" fmla="*/ 7599285 w 9517857"/>
              <a:gd name="connsiteY68" fmla="*/ 266021 h 918356"/>
              <a:gd name="connsiteX69" fmla="*/ 7644411 w 9517857"/>
              <a:gd name="connsiteY69" fmla="*/ 258986 h 918356"/>
              <a:gd name="connsiteX70" fmla="*/ 7825110 w 9517857"/>
              <a:gd name="connsiteY70" fmla="*/ 229109 h 918356"/>
              <a:gd name="connsiteX71" fmla="*/ 7965805 w 9517857"/>
              <a:gd name="connsiteY71" fmla="*/ 200355 h 918356"/>
              <a:gd name="connsiteX72" fmla="*/ 8147401 w 9517857"/>
              <a:gd name="connsiteY72" fmla="*/ 205617 h 918356"/>
              <a:gd name="connsiteX73" fmla="*/ 8256033 w 9517857"/>
              <a:gd name="connsiteY73" fmla="*/ 193713 h 918356"/>
              <a:gd name="connsiteX74" fmla="*/ 8410677 w 9517857"/>
              <a:gd name="connsiteY74" fmla="*/ 172167 h 918356"/>
              <a:gd name="connsiteX75" fmla="*/ 8617841 w 9517857"/>
              <a:gd name="connsiteY75" fmla="*/ 155167 h 918356"/>
              <a:gd name="connsiteX76" fmla="*/ 8715976 w 9517857"/>
              <a:gd name="connsiteY76" fmla="*/ 178374 h 918356"/>
              <a:gd name="connsiteX77" fmla="*/ 8778827 w 9517857"/>
              <a:gd name="connsiteY77" fmla="*/ 172936 h 918356"/>
              <a:gd name="connsiteX78" fmla="*/ 8855248 w 9517857"/>
              <a:gd name="connsiteY78" fmla="*/ 143149 h 918356"/>
              <a:gd name="connsiteX79" fmla="*/ 9010380 w 9517857"/>
              <a:gd name="connsiteY79" fmla="*/ 91891 h 918356"/>
              <a:gd name="connsiteX80" fmla="*/ 9110856 w 9517857"/>
              <a:gd name="connsiteY80" fmla="*/ 70997 h 918356"/>
              <a:gd name="connsiteX81" fmla="*/ 9268817 w 9517857"/>
              <a:gd name="connsiteY81" fmla="*/ 53082 h 918356"/>
              <a:gd name="connsiteX82" fmla="*/ 9316667 w 9517857"/>
              <a:gd name="connsiteY82" fmla="*/ 45047 h 918356"/>
              <a:gd name="connsiteX83" fmla="*/ 9428209 w 9517857"/>
              <a:gd name="connsiteY83" fmla="*/ 29923 h 918356"/>
              <a:gd name="connsiteX84" fmla="*/ 9488916 w 9517857"/>
              <a:gd name="connsiteY84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49944 w 9517857"/>
              <a:gd name="connsiteY10" fmla="*/ 717987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68918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730451 w 9517857"/>
              <a:gd name="connsiteY29" fmla="*/ 538058 h 918356"/>
              <a:gd name="connsiteX30" fmla="*/ 2820868 w 9517857"/>
              <a:gd name="connsiteY30" fmla="*/ 514160 h 918356"/>
              <a:gd name="connsiteX31" fmla="*/ 3073635 w 9517857"/>
              <a:gd name="connsiteY31" fmla="*/ 491294 h 918356"/>
              <a:gd name="connsiteX32" fmla="*/ 3222071 w 9517857"/>
              <a:gd name="connsiteY32" fmla="*/ 470559 h 918356"/>
              <a:gd name="connsiteX33" fmla="*/ 3274069 w 9517857"/>
              <a:gd name="connsiteY33" fmla="*/ 451605 h 918356"/>
              <a:gd name="connsiteX34" fmla="*/ 3349632 w 9517857"/>
              <a:gd name="connsiteY34" fmla="*/ 432583 h 918356"/>
              <a:gd name="connsiteX35" fmla="*/ 3479593 w 9517857"/>
              <a:gd name="connsiteY35" fmla="*/ 390437 h 918356"/>
              <a:gd name="connsiteX36" fmla="*/ 3651428 w 9517857"/>
              <a:gd name="connsiteY36" fmla="*/ 361807 h 918356"/>
              <a:gd name="connsiteX37" fmla="*/ 3844133 w 9517857"/>
              <a:gd name="connsiteY37" fmla="*/ 360648 h 918356"/>
              <a:gd name="connsiteX38" fmla="*/ 3933803 w 9517857"/>
              <a:gd name="connsiteY38" fmla="*/ 357315 h 918356"/>
              <a:gd name="connsiteX39" fmla="*/ 4266740 w 9517857"/>
              <a:gd name="connsiteY39" fmla="*/ 361454 h 918356"/>
              <a:gd name="connsiteX40" fmla="*/ 4430770 w 9517857"/>
              <a:gd name="connsiteY40" fmla="*/ 342643 h 918356"/>
              <a:gd name="connsiteX41" fmla="*/ 4512664 w 9517857"/>
              <a:gd name="connsiteY41" fmla="*/ 319948 h 918356"/>
              <a:gd name="connsiteX42" fmla="*/ 4616423 w 9517857"/>
              <a:gd name="connsiteY42" fmla="*/ 290914 h 918356"/>
              <a:gd name="connsiteX43" fmla="*/ 4689163 w 9517857"/>
              <a:gd name="connsiteY43" fmla="*/ 272812 h 918356"/>
              <a:gd name="connsiteX44" fmla="*/ 4783273 w 9517857"/>
              <a:gd name="connsiteY44" fmla="*/ 248463 h 918356"/>
              <a:gd name="connsiteX45" fmla="*/ 4836507 w 9517857"/>
              <a:gd name="connsiteY45" fmla="*/ 256788 h 918356"/>
              <a:gd name="connsiteX46" fmla="*/ 4892569 w 9517857"/>
              <a:gd name="connsiteY46" fmla="*/ 249933 h 918356"/>
              <a:gd name="connsiteX47" fmla="*/ 4896611 w 9517857"/>
              <a:gd name="connsiteY47" fmla="*/ 240448 h 918356"/>
              <a:gd name="connsiteX48" fmla="*/ 4917286 w 9517857"/>
              <a:gd name="connsiteY48" fmla="*/ 243659 h 918356"/>
              <a:gd name="connsiteX49" fmla="*/ 4981173 w 9517857"/>
              <a:gd name="connsiteY49" fmla="*/ 247103 h 918356"/>
              <a:gd name="connsiteX50" fmla="*/ 5060397 w 9517857"/>
              <a:gd name="connsiteY50" fmla="*/ 263688 h 918356"/>
              <a:gd name="connsiteX51" fmla="*/ 5252996 w 9517857"/>
              <a:gd name="connsiteY51" fmla="*/ 270655 h 918356"/>
              <a:gd name="connsiteX52" fmla="*/ 5358056 w 9517857"/>
              <a:gd name="connsiteY52" fmla="*/ 247248 h 918356"/>
              <a:gd name="connsiteX53" fmla="*/ 5426496 w 9517857"/>
              <a:gd name="connsiteY53" fmla="*/ 235142 h 918356"/>
              <a:gd name="connsiteX54" fmla="*/ 5497161 w 9517857"/>
              <a:gd name="connsiteY54" fmla="*/ 228808 h 918356"/>
              <a:gd name="connsiteX55" fmla="*/ 5826043 w 9517857"/>
              <a:gd name="connsiteY55" fmla="*/ 148073 h 918356"/>
              <a:gd name="connsiteX56" fmla="*/ 6007627 w 9517857"/>
              <a:gd name="connsiteY56" fmla="*/ 147126 h 918356"/>
              <a:gd name="connsiteX57" fmla="*/ 6080994 w 9517857"/>
              <a:gd name="connsiteY57" fmla="*/ 142938 h 918356"/>
              <a:gd name="connsiteX58" fmla="*/ 6194152 w 9517857"/>
              <a:gd name="connsiteY58" fmla="*/ 151772 h 918356"/>
              <a:gd name="connsiteX59" fmla="*/ 6281379 w 9517857"/>
              <a:gd name="connsiteY59" fmla="*/ 181626 h 918356"/>
              <a:gd name="connsiteX60" fmla="*/ 6489033 w 9517857"/>
              <a:gd name="connsiteY60" fmla="*/ 167648 h 918356"/>
              <a:gd name="connsiteX61" fmla="*/ 6544700 w 9517857"/>
              <a:gd name="connsiteY61" fmla="*/ 167161 h 918356"/>
              <a:gd name="connsiteX62" fmla="*/ 6648353 w 9517857"/>
              <a:gd name="connsiteY62" fmla="*/ 172250 h 918356"/>
              <a:gd name="connsiteX63" fmla="*/ 6736227 w 9517857"/>
              <a:gd name="connsiteY63" fmla="*/ 173216 h 918356"/>
              <a:gd name="connsiteX64" fmla="*/ 6977218 w 9517857"/>
              <a:gd name="connsiteY64" fmla="*/ 184289 h 918356"/>
              <a:gd name="connsiteX65" fmla="*/ 7065221 w 9517857"/>
              <a:gd name="connsiteY65" fmla="*/ 227531 h 918356"/>
              <a:gd name="connsiteX66" fmla="*/ 7358195 w 9517857"/>
              <a:gd name="connsiteY66" fmla="*/ 251740 h 918356"/>
              <a:gd name="connsiteX67" fmla="*/ 7565449 w 9517857"/>
              <a:gd name="connsiteY67" fmla="*/ 258950 h 918356"/>
              <a:gd name="connsiteX68" fmla="*/ 7599285 w 9517857"/>
              <a:gd name="connsiteY68" fmla="*/ 266021 h 918356"/>
              <a:gd name="connsiteX69" fmla="*/ 7644411 w 9517857"/>
              <a:gd name="connsiteY69" fmla="*/ 258986 h 918356"/>
              <a:gd name="connsiteX70" fmla="*/ 7825110 w 9517857"/>
              <a:gd name="connsiteY70" fmla="*/ 229109 h 918356"/>
              <a:gd name="connsiteX71" fmla="*/ 7965805 w 9517857"/>
              <a:gd name="connsiteY71" fmla="*/ 200355 h 918356"/>
              <a:gd name="connsiteX72" fmla="*/ 8147401 w 9517857"/>
              <a:gd name="connsiteY72" fmla="*/ 205617 h 918356"/>
              <a:gd name="connsiteX73" fmla="*/ 8256033 w 9517857"/>
              <a:gd name="connsiteY73" fmla="*/ 193713 h 918356"/>
              <a:gd name="connsiteX74" fmla="*/ 8410677 w 9517857"/>
              <a:gd name="connsiteY74" fmla="*/ 172167 h 918356"/>
              <a:gd name="connsiteX75" fmla="*/ 8617841 w 9517857"/>
              <a:gd name="connsiteY75" fmla="*/ 155167 h 918356"/>
              <a:gd name="connsiteX76" fmla="*/ 8715976 w 9517857"/>
              <a:gd name="connsiteY76" fmla="*/ 178374 h 918356"/>
              <a:gd name="connsiteX77" fmla="*/ 8778827 w 9517857"/>
              <a:gd name="connsiteY77" fmla="*/ 172936 h 918356"/>
              <a:gd name="connsiteX78" fmla="*/ 8855248 w 9517857"/>
              <a:gd name="connsiteY78" fmla="*/ 143149 h 918356"/>
              <a:gd name="connsiteX79" fmla="*/ 9010380 w 9517857"/>
              <a:gd name="connsiteY79" fmla="*/ 91891 h 918356"/>
              <a:gd name="connsiteX80" fmla="*/ 9110856 w 9517857"/>
              <a:gd name="connsiteY80" fmla="*/ 70997 h 918356"/>
              <a:gd name="connsiteX81" fmla="*/ 9268817 w 9517857"/>
              <a:gd name="connsiteY81" fmla="*/ 53082 h 918356"/>
              <a:gd name="connsiteX82" fmla="*/ 9316667 w 9517857"/>
              <a:gd name="connsiteY82" fmla="*/ 45047 h 918356"/>
              <a:gd name="connsiteX83" fmla="*/ 9428209 w 9517857"/>
              <a:gd name="connsiteY83" fmla="*/ 29923 h 918356"/>
              <a:gd name="connsiteX84" fmla="*/ 9488916 w 9517857"/>
              <a:gd name="connsiteY84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49944 w 9517857"/>
              <a:gd name="connsiteY10" fmla="*/ 717987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68918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730451 w 9517857"/>
              <a:gd name="connsiteY29" fmla="*/ 538058 h 918356"/>
              <a:gd name="connsiteX30" fmla="*/ 2820868 w 9517857"/>
              <a:gd name="connsiteY30" fmla="*/ 514160 h 918356"/>
              <a:gd name="connsiteX31" fmla="*/ 3073635 w 9517857"/>
              <a:gd name="connsiteY31" fmla="*/ 491294 h 918356"/>
              <a:gd name="connsiteX32" fmla="*/ 3222071 w 9517857"/>
              <a:gd name="connsiteY32" fmla="*/ 470559 h 918356"/>
              <a:gd name="connsiteX33" fmla="*/ 3274069 w 9517857"/>
              <a:gd name="connsiteY33" fmla="*/ 451605 h 918356"/>
              <a:gd name="connsiteX34" fmla="*/ 3349632 w 9517857"/>
              <a:gd name="connsiteY34" fmla="*/ 432583 h 918356"/>
              <a:gd name="connsiteX35" fmla="*/ 3479593 w 9517857"/>
              <a:gd name="connsiteY35" fmla="*/ 390437 h 918356"/>
              <a:gd name="connsiteX36" fmla="*/ 3651428 w 9517857"/>
              <a:gd name="connsiteY36" fmla="*/ 361807 h 918356"/>
              <a:gd name="connsiteX37" fmla="*/ 3844133 w 9517857"/>
              <a:gd name="connsiteY37" fmla="*/ 360648 h 918356"/>
              <a:gd name="connsiteX38" fmla="*/ 3933803 w 9517857"/>
              <a:gd name="connsiteY38" fmla="*/ 357315 h 918356"/>
              <a:gd name="connsiteX39" fmla="*/ 4266740 w 9517857"/>
              <a:gd name="connsiteY39" fmla="*/ 361454 h 918356"/>
              <a:gd name="connsiteX40" fmla="*/ 4430770 w 9517857"/>
              <a:gd name="connsiteY40" fmla="*/ 342643 h 918356"/>
              <a:gd name="connsiteX41" fmla="*/ 4512664 w 9517857"/>
              <a:gd name="connsiteY41" fmla="*/ 319948 h 918356"/>
              <a:gd name="connsiteX42" fmla="*/ 4616423 w 9517857"/>
              <a:gd name="connsiteY42" fmla="*/ 290914 h 918356"/>
              <a:gd name="connsiteX43" fmla="*/ 4689163 w 9517857"/>
              <a:gd name="connsiteY43" fmla="*/ 272812 h 918356"/>
              <a:gd name="connsiteX44" fmla="*/ 4783273 w 9517857"/>
              <a:gd name="connsiteY44" fmla="*/ 248463 h 918356"/>
              <a:gd name="connsiteX45" fmla="*/ 4836507 w 9517857"/>
              <a:gd name="connsiteY45" fmla="*/ 256788 h 918356"/>
              <a:gd name="connsiteX46" fmla="*/ 4892569 w 9517857"/>
              <a:gd name="connsiteY46" fmla="*/ 249933 h 918356"/>
              <a:gd name="connsiteX47" fmla="*/ 4896611 w 9517857"/>
              <a:gd name="connsiteY47" fmla="*/ 240448 h 918356"/>
              <a:gd name="connsiteX48" fmla="*/ 4917286 w 9517857"/>
              <a:gd name="connsiteY48" fmla="*/ 243659 h 918356"/>
              <a:gd name="connsiteX49" fmla="*/ 4981173 w 9517857"/>
              <a:gd name="connsiteY49" fmla="*/ 247103 h 918356"/>
              <a:gd name="connsiteX50" fmla="*/ 5060397 w 9517857"/>
              <a:gd name="connsiteY50" fmla="*/ 263688 h 918356"/>
              <a:gd name="connsiteX51" fmla="*/ 5252996 w 9517857"/>
              <a:gd name="connsiteY51" fmla="*/ 270655 h 918356"/>
              <a:gd name="connsiteX52" fmla="*/ 5358056 w 9517857"/>
              <a:gd name="connsiteY52" fmla="*/ 247248 h 918356"/>
              <a:gd name="connsiteX53" fmla="*/ 5426496 w 9517857"/>
              <a:gd name="connsiteY53" fmla="*/ 235142 h 918356"/>
              <a:gd name="connsiteX54" fmla="*/ 5497161 w 9517857"/>
              <a:gd name="connsiteY54" fmla="*/ 228808 h 918356"/>
              <a:gd name="connsiteX55" fmla="*/ 5826043 w 9517857"/>
              <a:gd name="connsiteY55" fmla="*/ 148073 h 918356"/>
              <a:gd name="connsiteX56" fmla="*/ 6007627 w 9517857"/>
              <a:gd name="connsiteY56" fmla="*/ 147126 h 918356"/>
              <a:gd name="connsiteX57" fmla="*/ 6080994 w 9517857"/>
              <a:gd name="connsiteY57" fmla="*/ 142938 h 918356"/>
              <a:gd name="connsiteX58" fmla="*/ 6194152 w 9517857"/>
              <a:gd name="connsiteY58" fmla="*/ 151772 h 918356"/>
              <a:gd name="connsiteX59" fmla="*/ 6281379 w 9517857"/>
              <a:gd name="connsiteY59" fmla="*/ 181626 h 918356"/>
              <a:gd name="connsiteX60" fmla="*/ 6489033 w 9517857"/>
              <a:gd name="connsiteY60" fmla="*/ 167648 h 918356"/>
              <a:gd name="connsiteX61" fmla="*/ 6544700 w 9517857"/>
              <a:gd name="connsiteY61" fmla="*/ 167161 h 918356"/>
              <a:gd name="connsiteX62" fmla="*/ 6648353 w 9517857"/>
              <a:gd name="connsiteY62" fmla="*/ 172250 h 918356"/>
              <a:gd name="connsiteX63" fmla="*/ 6736227 w 9517857"/>
              <a:gd name="connsiteY63" fmla="*/ 173216 h 918356"/>
              <a:gd name="connsiteX64" fmla="*/ 6977218 w 9517857"/>
              <a:gd name="connsiteY64" fmla="*/ 184289 h 918356"/>
              <a:gd name="connsiteX65" fmla="*/ 7065221 w 9517857"/>
              <a:gd name="connsiteY65" fmla="*/ 227531 h 918356"/>
              <a:gd name="connsiteX66" fmla="*/ 7358195 w 9517857"/>
              <a:gd name="connsiteY66" fmla="*/ 251740 h 918356"/>
              <a:gd name="connsiteX67" fmla="*/ 7565449 w 9517857"/>
              <a:gd name="connsiteY67" fmla="*/ 258950 h 918356"/>
              <a:gd name="connsiteX68" fmla="*/ 7599285 w 9517857"/>
              <a:gd name="connsiteY68" fmla="*/ 266021 h 918356"/>
              <a:gd name="connsiteX69" fmla="*/ 7644411 w 9517857"/>
              <a:gd name="connsiteY69" fmla="*/ 258986 h 918356"/>
              <a:gd name="connsiteX70" fmla="*/ 7825110 w 9517857"/>
              <a:gd name="connsiteY70" fmla="*/ 229109 h 918356"/>
              <a:gd name="connsiteX71" fmla="*/ 7965805 w 9517857"/>
              <a:gd name="connsiteY71" fmla="*/ 200355 h 918356"/>
              <a:gd name="connsiteX72" fmla="*/ 8147401 w 9517857"/>
              <a:gd name="connsiteY72" fmla="*/ 205617 h 918356"/>
              <a:gd name="connsiteX73" fmla="*/ 8256033 w 9517857"/>
              <a:gd name="connsiteY73" fmla="*/ 193713 h 918356"/>
              <a:gd name="connsiteX74" fmla="*/ 8410677 w 9517857"/>
              <a:gd name="connsiteY74" fmla="*/ 172167 h 918356"/>
              <a:gd name="connsiteX75" fmla="*/ 8617841 w 9517857"/>
              <a:gd name="connsiteY75" fmla="*/ 155167 h 918356"/>
              <a:gd name="connsiteX76" fmla="*/ 8715976 w 9517857"/>
              <a:gd name="connsiteY76" fmla="*/ 178374 h 918356"/>
              <a:gd name="connsiteX77" fmla="*/ 8778827 w 9517857"/>
              <a:gd name="connsiteY77" fmla="*/ 172936 h 918356"/>
              <a:gd name="connsiteX78" fmla="*/ 8855248 w 9517857"/>
              <a:gd name="connsiteY78" fmla="*/ 143149 h 918356"/>
              <a:gd name="connsiteX79" fmla="*/ 9010380 w 9517857"/>
              <a:gd name="connsiteY79" fmla="*/ 91891 h 918356"/>
              <a:gd name="connsiteX80" fmla="*/ 9110856 w 9517857"/>
              <a:gd name="connsiteY80" fmla="*/ 70997 h 918356"/>
              <a:gd name="connsiteX81" fmla="*/ 9268817 w 9517857"/>
              <a:gd name="connsiteY81" fmla="*/ 53082 h 918356"/>
              <a:gd name="connsiteX82" fmla="*/ 9316667 w 9517857"/>
              <a:gd name="connsiteY82" fmla="*/ 45047 h 918356"/>
              <a:gd name="connsiteX83" fmla="*/ 9428209 w 9517857"/>
              <a:gd name="connsiteY83" fmla="*/ 29923 h 918356"/>
              <a:gd name="connsiteX84" fmla="*/ 9488916 w 9517857"/>
              <a:gd name="connsiteY84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49944 w 9517857"/>
              <a:gd name="connsiteY10" fmla="*/ 717987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68918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820868 w 9517857"/>
              <a:gd name="connsiteY29" fmla="*/ 514160 h 918356"/>
              <a:gd name="connsiteX30" fmla="*/ 3073635 w 9517857"/>
              <a:gd name="connsiteY30" fmla="*/ 491294 h 918356"/>
              <a:gd name="connsiteX31" fmla="*/ 3222071 w 9517857"/>
              <a:gd name="connsiteY31" fmla="*/ 470559 h 918356"/>
              <a:gd name="connsiteX32" fmla="*/ 3274069 w 9517857"/>
              <a:gd name="connsiteY32" fmla="*/ 451605 h 918356"/>
              <a:gd name="connsiteX33" fmla="*/ 3349632 w 9517857"/>
              <a:gd name="connsiteY33" fmla="*/ 432583 h 918356"/>
              <a:gd name="connsiteX34" fmla="*/ 3479593 w 9517857"/>
              <a:gd name="connsiteY34" fmla="*/ 390437 h 918356"/>
              <a:gd name="connsiteX35" fmla="*/ 3651428 w 9517857"/>
              <a:gd name="connsiteY35" fmla="*/ 361807 h 918356"/>
              <a:gd name="connsiteX36" fmla="*/ 3844133 w 9517857"/>
              <a:gd name="connsiteY36" fmla="*/ 360648 h 918356"/>
              <a:gd name="connsiteX37" fmla="*/ 3933803 w 9517857"/>
              <a:gd name="connsiteY37" fmla="*/ 357315 h 918356"/>
              <a:gd name="connsiteX38" fmla="*/ 4266740 w 9517857"/>
              <a:gd name="connsiteY38" fmla="*/ 361454 h 918356"/>
              <a:gd name="connsiteX39" fmla="*/ 4430770 w 9517857"/>
              <a:gd name="connsiteY39" fmla="*/ 342643 h 918356"/>
              <a:gd name="connsiteX40" fmla="*/ 4512664 w 9517857"/>
              <a:gd name="connsiteY40" fmla="*/ 319948 h 918356"/>
              <a:gd name="connsiteX41" fmla="*/ 4616423 w 9517857"/>
              <a:gd name="connsiteY41" fmla="*/ 290914 h 918356"/>
              <a:gd name="connsiteX42" fmla="*/ 4689163 w 9517857"/>
              <a:gd name="connsiteY42" fmla="*/ 272812 h 918356"/>
              <a:gd name="connsiteX43" fmla="*/ 4783273 w 9517857"/>
              <a:gd name="connsiteY43" fmla="*/ 248463 h 918356"/>
              <a:gd name="connsiteX44" fmla="*/ 4836507 w 9517857"/>
              <a:gd name="connsiteY44" fmla="*/ 256788 h 918356"/>
              <a:gd name="connsiteX45" fmla="*/ 4892569 w 9517857"/>
              <a:gd name="connsiteY45" fmla="*/ 249933 h 918356"/>
              <a:gd name="connsiteX46" fmla="*/ 4896611 w 9517857"/>
              <a:gd name="connsiteY46" fmla="*/ 240448 h 918356"/>
              <a:gd name="connsiteX47" fmla="*/ 4917286 w 9517857"/>
              <a:gd name="connsiteY47" fmla="*/ 243659 h 918356"/>
              <a:gd name="connsiteX48" fmla="*/ 4981173 w 9517857"/>
              <a:gd name="connsiteY48" fmla="*/ 247103 h 918356"/>
              <a:gd name="connsiteX49" fmla="*/ 5060397 w 9517857"/>
              <a:gd name="connsiteY49" fmla="*/ 263688 h 918356"/>
              <a:gd name="connsiteX50" fmla="*/ 5252996 w 9517857"/>
              <a:gd name="connsiteY50" fmla="*/ 270655 h 918356"/>
              <a:gd name="connsiteX51" fmla="*/ 5358056 w 9517857"/>
              <a:gd name="connsiteY51" fmla="*/ 247248 h 918356"/>
              <a:gd name="connsiteX52" fmla="*/ 5426496 w 9517857"/>
              <a:gd name="connsiteY52" fmla="*/ 235142 h 918356"/>
              <a:gd name="connsiteX53" fmla="*/ 5497161 w 9517857"/>
              <a:gd name="connsiteY53" fmla="*/ 228808 h 918356"/>
              <a:gd name="connsiteX54" fmla="*/ 5826043 w 9517857"/>
              <a:gd name="connsiteY54" fmla="*/ 148073 h 918356"/>
              <a:gd name="connsiteX55" fmla="*/ 6007627 w 9517857"/>
              <a:gd name="connsiteY55" fmla="*/ 147126 h 918356"/>
              <a:gd name="connsiteX56" fmla="*/ 6080994 w 9517857"/>
              <a:gd name="connsiteY56" fmla="*/ 142938 h 918356"/>
              <a:gd name="connsiteX57" fmla="*/ 6194152 w 9517857"/>
              <a:gd name="connsiteY57" fmla="*/ 151772 h 918356"/>
              <a:gd name="connsiteX58" fmla="*/ 6281379 w 9517857"/>
              <a:gd name="connsiteY58" fmla="*/ 181626 h 918356"/>
              <a:gd name="connsiteX59" fmla="*/ 6489033 w 9517857"/>
              <a:gd name="connsiteY59" fmla="*/ 167648 h 918356"/>
              <a:gd name="connsiteX60" fmla="*/ 6544700 w 9517857"/>
              <a:gd name="connsiteY60" fmla="*/ 167161 h 918356"/>
              <a:gd name="connsiteX61" fmla="*/ 6648353 w 9517857"/>
              <a:gd name="connsiteY61" fmla="*/ 172250 h 918356"/>
              <a:gd name="connsiteX62" fmla="*/ 6736227 w 9517857"/>
              <a:gd name="connsiteY62" fmla="*/ 173216 h 918356"/>
              <a:gd name="connsiteX63" fmla="*/ 6977218 w 9517857"/>
              <a:gd name="connsiteY63" fmla="*/ 184289 h 918356"/>
              <a:gd name="connsiteX64" fmla="*/ 7065221 w 9517857"/>
              <a:gd name="connsiteY64" fmla="*/ 227531 h 918356"/>
              <a:gd name="connsiteX65" fmla="*/ 7358195 w 9517857"/>
              <a:gd name="connsiteY65" fmla="*/ 251740 h 918356"/>
              <a:gd name="connsiteX66" fmla="*/ 7565449 w 9517857"/>
              <a:gd name="connsiteY66" fmla="*/ 258950 h 918356"/>
              <a:gd name="connsiteX67" fmla="*/ 7599285 w 9517857"/>
              <a:gd name="connsiteY67" fmla="*/ 266021 h 918356"/>
              <a:gd name="connsiteX68" fmla="*/ 7644411 w 9517857"/>
              <a:gd name="connsiteY68" fmla="*/ 258986 h 918356"/>
              <a:gd name="connsiteX69" fmla="*/ 7825110 w 9517857"/>
              <a:gd name="connsiteY69" fmla="*/ 229109 h 918356"/>
              <a:gd name="connsiteX70" fmla="*/ 7965805 w 9517857"/>
              <a:gd name="connsiteY70" fmla="*/ 200355 h 918356"/>
              <a:gd name="connsiteX71" fmla="*/ 8147401 w 9517857"/>
              <a:gd name="connsiteY71" fmla="*/ 205617 h 918356"/>
              <a:gd name="connsiteX72" fmla="*/ 8256033 w 9517857"/>
              <a:gd name="connsiteY72" fmla="*/ 193713 h 918356"/>
              <a:gd name="connsiteX73" fmla="*/ 8410677 w 9517857"/>
              <a:gd name="connsiteY73" fmla="*/ 172167 h 918356"/>
              <a:gd name="connsiteX74" fmla="*/ 8617841 w 9517857"/>
              <a:gd name="connsiteY74" fmla="*/ 155167 h 918356"/>
              <a:gd name="connsiteX75" fmla="*/ 8715976 w 9517857"/>
              <a:gd name="connsiteY75" fmla="*/ 178374 h 918356"/>
              <a:gd name="connsiteX76" fmla="*/ 8778827 w 9517857"/>
              <a:gd name="connsiteY76" fmla="*/ 172936 h 918356"/>
              <a:gd name="connsiteX77" fmla="*/ 8855248 w 9517857"/>
              <a:gd name="connsiteY77" fmla="*/ 143149 h 918356"/>
              <a:gd name="connsiteX78" fmla="*/ 9010380 w 9517857"/>
              <a:gd name="connsiteY78" fmla="*/ 91891 h 918356"/>
              <a:gd name="connsiteX79" fmla="*/ 9110856 w 9517857"/>
              <a:gd name="connsiteY79" fmla="*/ 70997 h 918356"/>
              <a:gd name="connsiteX80" fmla="*/ 9268817 w 9517857"/>
              <a:gd name="connsiteY80" fmla="*/ 53082 h 918356"/>
              <a:gd name="connsiteX81" fmla="*/ 9316667 w 9517857"/>
              <a:gd name="connsiteY81" fmla="*/ 45047 h 918356"/>
              <a:gd name="connsiteX82" fmla="*/ 9428209 w 9517857"/>
              <a:gd name="connsiteY82" fmla="*/ 29923 h 918356"/>
              <a:gd name="connsiteX83" fmla="*/ 9488916 w 9517857"/>
              <a:gd name="connsiteY8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68918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820868 w 9517857"/>
              <a:gd name="connsiteY29" fmla="*/ 514160 h 918356"/>
              <a:gd name="connsiteX30" fmla="*/ 3073635 w 9517857"/>
              <a:gd name="connsiteY30" fmla="*/ 491294 h 918356"/>
              <a:gd name="connsiteX31" fmla="*/ 3222071 w 9517857"/>
              <a:gd name="connsiteY31" fmla="*/ 470559 h 918356"/>
              <a:gd name="connsiteX32" fmla="*/ 3274069 w 9517857"/>
              <a:gd name="connsiteY32" fmla="*/ 451605 h 918356"/>
              <a:gd name="connsiteX33" fmla="*/ 3349632 w 9517857"/>
              <a:gd name="connsiteY33" fmla="*/ 432583 h 918356"/>
              <a:gd name="connsiteX34" fmla="*/ 3479593 w 9517857"/>
              <a:gd name="connsiteY34" fmla="*/ 390437 h 918356"/>
              <a:gd name="connsiteX35" fmla="*/ 3651428 w 9517857"/>
              <a:gd name="connsiteY35" fmla="*/ 361807 h 918356"/>
              <a:gd name="connsiteX36" fmla="*/ 3844133 w 9517857"/>
              <a:gd name="connsiteY36" fmla="*/ 360648 h 918356"/>
              <a:gd name="connsiteX37" fmla="*/ 3933803 w 9517857"/>
              <a:gd name="connsiteY37" fmla="*/ 357315 h 918356"/>
              <a:gd name="connsiteX38" fmla="*/ 4266740 w 9517857"/>
              <a:gd name="connsiteY38" fmla="*/ 361454 h 918356"/>
              <a:gd name="connsiteX39" fmla="*/ 4430770 w 9517857"/>
              <a:gd name="connsiteY39" fmla="*/ 342643 h 918356"/>
              <a:gd name="connsiteX40" fmla="*/ 4512664 w 9517857"/>
              <a:gd name="connsiteY40" fmla="*/ 319948 h 918356"/>
              <a:gd name="connsiteX41" fmla="*/ 4616423 w 9517857"/>
              <a:gd name="connsiteY41" fmla="*/ 290914 h 918356"/>
              <a:gd name="connsiteX42" fmla="*/ 4689163 w 9517857"/>
              <a:gd name="connsiteY42" fmla="*/ 272812 h 918356"/>
              <a:gd name="connsiteX43" fmla="*/ 4783273 w 9517857"/>
              <a:gd name="connsiteY43" fmla="*/ 248463 h 918356"/>
              <a:gd name="connsiteX44" fmla="*/ 4836507 w 9517857"/>
              <a:gd name="connsiteY44" fmla="*/ 256788 h 918356"/>
              <a:gd name="connsiteX45" fmla="*/ 4892569 w 9517857"/>
              <a:gd name="connsiteY45" fmla="*/ 249933 h 918356"/>
              <a:gd name="connsiteX46" fmla="*/ 4896611 w 9517857"/>
              <a:gd name="connsiteY46" fmla="*/ 240448 h 918356"/>
              <a:gd name="connsiteX47" fmla="*/ 4917286 w 9517857"/>
              <a:gd name="connsiteY47" fmla="*/ 243659 h 918356"/>
              <a:gd name="connsiteX48" fmla="*/ 4981173 w 9517857"/>
              <a:gd name="connsiteY48" fmla="*/ 247103 h 918356"/>
              <a:gd name="connsiteX49" fmla="*/ 5060397 w 9517857"/>
              <a:gd name="connsiteY49" fmla="*/ 263688 h 918356"/>
              <a:gd name="connsiteX50" fmla="*/ 5252996 w 9517857"/>
              <a:gd name="connsiteY50" fmla="*/ 270655 h 918356"/>
              <a:gd name="connsiteX51" fmla="*/ 5358056 w 9517857"/>
              <a:gd name="connsiteY51" fmla="*/ 247248 h 918356"/>
              <a:gd name="connsiteX52" fmla="*/ 5426496 w 9517857"/>
              <a:gd name="connsiteY52" fmla="*/ 235142 h 918356"/>
              <a:gd name="connsiteX53" fmla="*/ 5497161 w 9517857"/>
              <a:gd name="connsiteY53" fmla="*/ 228808 h 918356"/>
              <a:gd name="connsiteX54" fmla="*/ 5826043 w 9517857"/>
              <a:gd name="connsiteY54" fmla="*/ 148073 h 918356"/>
              <a:gd name="connsiteX55" fmla="*/ 6007627 w 9517857"/>
              <a:gd name="connsiteY55" fmla="*/ 147126 h 918356"/>
              <a:gd name="connsiteX56" fmla="*/ 6080994 w 9517857"/>
              <a:gd name="connsiteY56" fmla="*/ 142938 h 918356"/>
              <a:gd name="connsiteX57" fmla="*/ 6194152 w 9517857"/>
              <a:gd name="connsiteY57" fmla="*/ 151772 h 918356"/>
              <a:gd name="connsiteX58" fmla="*/ 6281379 w 9517857"/>
              <a:gd name="connsiteY58" fmla="*/ 181626 h 918356"/>
              <a:gd name="connsiteX59" fmla="*/ 6489033 w 9517857"/>
              <a:gd name="connsiteY59" fmla="*/ 167648 h 918356"/>
              <a:gd name="connsiteX60" fmla="*/ 6544700 w 9517857"/>
              <a:gd name="connsiteY60" fmla="*/ 167161 h 918356"/>
              <a:gd name="connsiteX61" fmla="*/ 6648353 w 9517857"/>
              <a:gd name="connsiteY61" fmla="*/ 172250 h 918356"/>
              <a:gd name="connsiteX62" fmla="*/ 6736227 w 9517857"/>
              <a:gd name="connsiteY62" fmla="*/ 173216 h 918356"/>
              <a:gd name="connsiteX63" fmla="*/ 6977218 w 9517857"/>
              <a:gd name="connsiteY63" fmla="*/ 184289 h 918356"/>
              <a:gd name="connsiteX64" fmla="*/ 7065221 w 9517857"/>
              <a:gd name="connsiteY64" fmla="*/ 227531 h 918356"/>
              <a:gd name="connsiteX65" fmla="*/ 7358195 w 9517857"/>
              <a:gd name="connsiteY65" fmla="*/ 251740 h 918356"/>
              <a:gd name="connsiteX66" fmla="*/ 7565449 w 9517857"/>
              <a:gd name="connsiteY66" fmla="*/ 258950 h 918356"/>
              <a:gd name="connsiteX67" fmla="*/ 7599285 w 9517857"/>
              <a:gd name="connsiteY67" fmla="*/ 266021 h 918356"/>
              <a:gd name="connsiteX68" fmla="*/ 7644411 w 9517857"/>
              <a:gd name="connsiteY68" fmla="*/ 258986 h 918356"/>
              <a:gd name="connsiteX69" fmla="*/ 7825110 w 9517857"/>
              <a:gd name="connsiteY69" fmla="*/ 229109 h 918356"/>
              <a:gd name="connsiteX70" fmla="*/ 7965805 w 9517857"/>
              <a:gd name="connsiteY70" fmla="*/ 200355 h 918356"/>
              <a:gd name="connsiteX71" fmla="*/ 8147401 w 9517857"/>
              <a:gd name="connsiteY71" fmla="*/ 205617 h 918356"/>
              <a:gd name="connsiteX72" fmla="*/ 8256033 w 9517857"/>
              <a:gd name="connsiteY72" fmla="*/ 193713 h 918356"/>
              <a:gd name="connsiteX73" fmla="*/ 8410677 w 9517857"/>
              <a:gd name="connsiteY73" fmla="*/ 172167 h 918356"/>
              <a:gd name="connsiteX74" fmla="*/ 8617841 w 9517857"/>
              <a:gd name="connsiteY74" fmla="*/ 155167 h 918356"/>
              <a:gd name="connsiteX75" fmla="*/ 8715976 w 9517857"/>
              <a:gd name="connsiteY75" fmla="*/ 178374 h 918356"/>
              <a:gd name="connsiteX76" fmla="*/ 8778827 w 9517857"/>
              <a:gd name="connsiteY76" fmla="*/ 172936 h 918356"/>
              <a:gd name="connsiteX77" fmla="*/ 8855248 w 9517857"/>
              <a:gd name="connsiteY77" fmla="*/ 143149 h 918356"/>
              <a:gd name="connsiteX78" fmla="*/ 9010380 w 9517857"/>
              <a:gd name="connsiteY78" fmla="*/ 91891 h 918356"/>
              <a:gd name="connsiteX79" fmla="*/ 9110856 w 9517857"/>
              <a:gd name="connsiteY79" fmla="*/ 70997 h 918356"/>
              <a:gd name="connsiteX80" fmla="*/ 9268817 w 9517857"/>
              <a:gd name="connsiteY80" fmla="*/ 53082 h 918356"/>
              <a:gd name="connsiteX81" fmla="*/ 9316667 w 9517857"/>
              <a:gd name="connsiteY81" fmla="*/ 45047 h 918356"/>
              <a:gd name="connsiteX82" fmla="*/ 9428209 w 9517857"/>
              <a:gd name="connsiteY82" fmla="*/ 29923 h 918356"/>
              <a:gd name="connsiteX83" fmla="*/ 9488916 w 9517857"/>
              <a:gd name="connsiteY8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0722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68918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820868 w 9517857"/>
              <a:gd name="connsiteY29" fmla="*/ 514160 h 918356"/>
              <a:gd name="connsiteX30" fmla="*/ 3073635 w 9517857"/>
              <a:gd name="connsiteY30" fmla="*/ 491294 h 918356"/>
              <a:gd name="connsiteX31" fmla="*/ 3222071 w 9517857"/>
              <a:gd name="connsiteY31" fmla="*/ 470559 h 918356"/>
              <a:gd name="connsiteX32" fmla="*/ 3274069 w 9517857"/>
              <a:gd name="connsiteY32" fmla="*/ 451605 h 918356"/>
              <a:gd name="connsiteX33" fmla="*/ 3349632 w 9517857"/>
              <a:gd name="connsiteY33" fmla="*/ 432583 h 918356"/>
              <a:gd name="connsiteX34" fmla="*/ 3479593 w 9517857"/>
              <a:gd name="connsiteY34" fmla="*/ 390437 h 918356"/>
              <a:gd name="connsiteX35" fmla="*/ 3651428 w 9517857"/>
              <a:gd name="connsiteY35" fmla="*/ 361807 h 918356"/>
              <a:gd name="connsiteX36" fmla="*/ 3844133 w 9517857"/>
              <a:gd name="connsiteY36" fmla="*/ 360648 h 918356"/>
              <a:gd name="connsiteX37" fmla="*/ 3933803 w 9517857"/>
              <a:gd name="connsiteY37" fmla="*/ 357315 h 918356"/>
              <a:gd name="connsiteX38" fmla="*/ 4266740 w 9517857"/>
              <a:gd name="connsiteY38" fmla="*/ 361454 h 918356"/>
              <a:gd name="connsiteX39" fmla="*/ 4430770 w 9517857"/>
              <a:gd name="connsiteY39" fmla="*/ 342643 h 918356"/>
              <a:gd name="connsiteX40" fmla="*/ 4512664 w 9517857"/>
              <a:gd name="connsiteY40" fmla="*/ 319948 h 918356"/>
              <a:gd name="connsiteX41" fmla="*/ 4616423 w 9517857"/>
              <a:gd name="connsiteY41" fmla="*/ 290914 h 918356"/>
              <a:gd name="connsiteX42" fmla="*/ 4689163 w 9517857"/>
              <a:gd name="connsiteY42" fmla="*/ 272812 h 918356"/>
              <a:gd name="connsiteX43" fmla="*/ 4783273 w 9517857"/>
              <a:gd name="connsiteY43" fmla="*/ 248463 h 918356"/>
              <a:gd name="connsiteX44" fmla="*/ 4836507 w 9517857"/>
              <a:gd name="connsiteY44" fmla="*/ 256788 h 918356"/>
              <a:gd name="connsiteX45" fmla="*/ 4892569 w 9517857"/>
              <a:gd name="connsiteY45" fmla="*/ 249933 h 918356"/>
              <a:gd name="connsiteX46" fmla="*/ 4896611 w 9517857"/>
              <a:gd name="connsiteY46" fmla="*/ 240448 h 918356"/>
              <a:gd name="connsiteX47" fmla="*/ 4917286 w 9517857"/>
              <a:gd name="connsiteY47" fmla="*/ 243659 h 918356"/>
              <a:gd name="connsiteX48" fmla="*/ 4981173 w 9517857"/>
              <a:gd name="connsiteY48" fmla="*/ 247103 h 918356"/>
              <a:gd name="connsiteX49" fmla="*/ 5060397 w 9517857"/>
              <a:gd name="connsiteY49" fmla="*/ 263688 h 918356"/>
              <a:gd name="connsiteX50" fmla="*/ 5252996 w 9517857"/>
              <a:gd name="connsiteY50" fmla="*/ 270655 h 918356"/>
              <a:gd name="connsiteX51" fmla="*/ 5358056 w 9517857"/>
              <a:gd name="connsiteY51" fmla="*/ 247248 h 918356"/>
              <a:gd name="connsiteX52" fmla="*/ 5426496 w 9517857"/>
              <a:gd name="connsiteY52" fmla="*/ 235142 h 918356"/>
              <a:gd name="connsiteX53" fmla="*/ 5497161 w 9517857"/>
              <a:gd name="connsiteY53" fmla="*/ 228808 h 918356"/>
              <a:gd name="connsiteX54" fmla="*/ 5826043 w 9517857"/>
              <a:gd name="connsiteY54" fmla="*/ 148073 h 918356"/>
              <a:gd name="connsiteX55" fmla="*/ 6007627 w 9517857"/>
              <a:gd name="connsiteY55" fmla="*/ 147126 h 918356"/>
              <a:gd name="connsiteX56" fmla="*/ 6080994 w 9517857"/>
              <a:gd name="connsiteY56" fmla="*/ 142938 h 918356"/>
              <a:gd name="connsiteX57" fmla="*/ 6194152 w 9517857"/>
              <a:gd name="connsiteY57" fmla="*/ 151772 h 918356"/>
              <a:gd name="connsiteX58" fmla="*/ 6281379 w 9517857"/>
              <a:gd name="connsiteY58" fmla="*/ 181626 h 918356"/>
              <a:gd name="connsiteX59" fmla="*/ 6489033 w 9517857"/>
              <a:gd name="connsiteY59" fmla="*/ 167648 h 918356"/>
              <a:gd name="connsiteX60" fmla="*/ 6544700 w 9517857"/>
              <a:gd name="connsiteY60" fmla="*/ 167161 h 918356"/>
              <a:gd name="connsiteX61" fmla="*/ 6648353 w 9517857"/>
              <a:gd name="connsiteY61" fmla="*/ 172250 h 918356"/>
              <a:gd name="connsiteX62" fmla="*/ 6736227 w 9517857"/>
              <a:gd name="connsiteY62" fmla="*/ 173216 h 918356"/>
              <a:gd name="connsiteX63" fmla="*/ 6977218 w 9517857"/>
              <a:gd name="connsiteY63" fmla="*/ 184289 h 918356"/>
              <a:gd name="connsiteX64" fmla="*/ 7065221 w 9517857"/>
              <a:gd name="connsiteY64" fmla="*/ 227531 h 918356"/>
              <a:gd name="connsiteX65" fmla="*/ 7358195 w 9517857"/>
              <a:gd name="connsiteY65" fmla="*/ 251740 h 918356"/>
              <a:gd name="connsiteX66" fmla="*/ 7565449 w 9517857"/>
              <a:gd name="connsiteY66" fmla="*/ 258950 h 918356"/>
              <a:gd name="connsiteX67" fmla="*/ 7599285 w 9517857"/>
              <a:gd name="connsiteY67" fmla="*/ 266021 h 918356"/>
              <a:gd name="connsiteX68" fmla="*/ 7644411 w 9517857"/>
              <a:gd name="connsiteY68" fmla="*/ 258986 h 918356"/>
              <a:gd name="connsiteX69" fmla="*/ 7825110 w 9517857"/>
              <a:gd name="connsiteY69" fmla="*/ 229109 h 918356"/>
              <a:gd name="connsiteX70" fmla="*/ 7965805 w 9517857"/>
              <a:gd name="connsiteY70" fmla="*/ 200355 h 918356"/>
              <a:gd name="connsiteX71" fmla="*/ 8147401 w 9517857"/>
              <a:gd name="connsiteY71" fmla="*/ 205617 h 918356"/>
              <a:gd name="connsiteX72" fmla="*/ 8256033 w 9517857"/>
              <a:gd name="connsiteY72" fmla="*/ 193713 h 918356"/>
              <a:gd name="connsiteX73" fmla="*/ 8410677 w 9517857"/>
              <a:gd name="connsiteY73" fmla="*/ 172167 h 918356"/>
              <a:gd name="connsiteX74" fmla="*/ 8617841 w 9517857"/>
              <a:gd name="connsiteY74" fmla="*/ 155167 h 918356"/>
              <a:gd name="connsiteX75" fmla="*/ 8715976 w 9517857"/>
              <a:gd name="connsiteY75" fmla="*/ 178374 h 918356"/>
              <a:gd name="connsiteX76" fmla="*/ 8778827 w 9517857"/>
              <a:gd name="connsiteY76" fmla="*/ 172936 h 918356"/>
              <a:gd name="connsiteX77" fmla="*/ 8855248 w 9517857"/>
              <a:gd name="connsiteY77" fmla="*/ 143149 h 918356"/>
              <a:gd name="connsiteX78" fmla="*/ 9010380 w 9517857"/>
              <a:gd name="connsiteY78" fmla="*/ 91891 h 918356"/>
              <a:gd name="connsiteX79" fmla="*/ 9110856 w 9517857"/>
              <a:gd name="connsiteY79" fmla="*/ 70997 h 918356"/>
              <a:gd name="connsiteX80" fmla="*/ 9268817 w 9517857"/>
              <a:gd name="connsiteY80" fmla="*/ 53082 h 918356"/>
              <a:gd name="connsiteX81" fmla="*/ 9316667 w 9517857"/>
              <a:gd name="connsiteY81" fmla="*/ 45047 h 918356"/>
              <a:gd name="connsiteX82" fmla="*/ 9428209 w 9517857"/>
              <a:gd name="connsiteY82" fmla="*/ 29923 h 918356"/>
              <a:gd name="connsiteX83" fmla="*/ 9488916 w 9517857"/>
              <a:gd name="connsiteY8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68918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820868 w 9517857"/>
              <a:gd name="connsiteY29" fmla="*/ 514160 h 918356"/>
              <a:gd name="connsiteX30" fmla="*/ 3073635 w 9517857"/>
              <a:gd name="connsiteY30" fmla="*/ 491294 h 918356"/>
              <a:gd name="connsiteX31" fmla="*/ 3222071 w 9517857"/>
              <a:gd name="connsiteY31" fmla="*/ 470559 h 918356"/>
              <a:gd name="connsiteX32" fmla="*/ 3274069 w 9517857"/>
              <a:gd name="connsiteY32" fmla="*/ 451605 h 918356"/>
              <a:gd name="connsiteX33" fmla="*/ 3349632 w 9517857"/>
              <a:gd name="connsiteY33" fmla="*/ 432583 h 918356"/>
              <a:gd name="connsiteX34" fmla="*/ 3479593 w 9517857"/>
              <a:gd name="connsiteY34" fmla="*/ 390437 h 918356"/>
              <a:gd name="connsiteX35" fmla="*/ 3651428 w 9517857"/>
              <a:gd name="connsiteY35" fmla="*/ 361807 h 918356"/>
              <a:gd name="connsiteX36" fmla="*/ 3844133 w 9517857"/>
              <a:gd name="connsiteY36" fmla="*/ 360648 h 918356"/>
              <a:gd name="connsiteX37" fmla="*/ 3933803 w 9517857"/>
              <a:gd name="connsiteY37" fmla="*/ 357315 h 918356"/>
              <a:gd name="connsiteX38" fmla="*/ 4266740 w 9517857"/>
              <a:gd name="connsiteY38" fmla="*/ 361454 h 918356"/>
              <a:gd name="connsiteX39" fmla="*/ 4430770 w 9517857"/>
              <a:gd name="connsiteY39" fmla="*/ 342643 h 918356"/>
              <a:gd name="connsiteX40" fmla="*/ 4512664 w 9517857"/>
              <a:gd name="connsiteY40" fmla="*/ 319948 h 918356"/>
              <a:gd name="connsiteX41" fmla="*/ 4616423 w 9517857"/>
              <a:gd name="connsiteY41" fmla="*/ 290914 h 918356"/>
              <a:gd name="connsiteX42" fmla="*/ 4689163 w 9517857"/>
              <a:gd name="connsiteY42" fmla="*/ 272812 h 918356"/>
              <a:gd name="connsiteX43" fmla="*/ 4783273 w 9517857"/>
              <a:gd name="connsiteY43" fmla="*/ 248463 h 918356"/>
              <a:gd name="connsiteX44" fmla="*/ 4836507 w 9517857"/>
              <a:gd name="connsiteY44" fmla="*/ 256788 h 918356"/>
              <a:gd name="connsiteX45" fmla="*/ 4892569 w 9517857"/>
              <a:gd name="connsiteY45" fmla="*/ 249933 h 918356"/>
              <a:gd name="connsiteX46" fmla="*/ 4896611 w 9517857"/>
              <a:gd name="connsiteY46" fmla="*/ 240448 h 918356"/>
              <a:gd name="connsiteX47" fmla="*/ 4917286 w 9517857"/>
              <a:gd name="connsiteY47" fmla="*/ 243659 h 918356"/>
              <a:gd name="connsiteX48" fmla="*/ 4981173 w 9517857"/>
              <a:gd name="connsiteY48" fmla="*/ 247103 h 918356"/>
              <a:gd name="connsiteX49" fmla="*/ 5060397 w 9517857"/>
              <a:gd name="connsiteY49" fmla="*/ 263688 h 918356"/>
              <a:gd name="connsiteX50" fmla="*/ 5252996 w 9517857"/>
              <a:gd name="connsiteY50" fmla="*/ 270655 h 918356"/>
              <a:gd name="connsiteX51" fmla="*/ 5358056 w 9517857"/>
              <a:gd name="connsiteY51" fmla="*/ 247248 h 918356"/>
              <a:gd name="connsiteX52" fmla="*/ 5426496 w 9517857"/>
              <a:gd name="connsiteY52" fmla="*/ 235142 h 918356"/>
              <a:gd name="connsiteX53" fmla="*/ 5497161 w 9517857"/>
              <a:gd name="connsiteY53" fmla="*/ 228808 h 918356"/>
              <a:gd name="connsiteX54" fmla="*/ 5826043 w 9517857"/>
              <a:gd name="connsiteY54" fmla="*/ 148073 h 918356"/>
              <a:gd name="connsiteX55" fmla="*/ 6007627 w 9517857"/>
              <a:gd name="connsiteY55" fmla="*/ 147126 h 918356"/>
              <a:gd name="connsiteX56" fmla="*/ 6080994 w 9517857"/>
              <a:gd name="connsiteY56" fmla="*/ 142938 h 918356"/>
              <a:gd name="connsiteX57" fmla="*/ 6194152 w 9517857"/>
              <a:gd name="connsiteY57" fmla="*/ 151772 h 918356"/>
              <a:gd name="connsiteX58" fmla="*/ 6281379 w 9517857"/>
              <a:gd name="connsiteY58" fmla="*/ 181626 h 918356"/>
              <a:gd name="connsiteX59" fmla="*/ 6489033 w 9517857"/>
              <a:gd name="connsiteY59" fmla="*/ 167648 h 918356"/>
              <a:gd name="connsiteX60" fmla="*/ 6544700 w 9517857"/>
              <a:gd name="connsiteY60" fmla="*/ 167161 h 918356"/>
              <a:gd name="connsiteX61" fmla="*/ 6648353 w 9517857"/>
              <a:gd name="connsiteY61" fmla="*/ 172250 h 918356"/>
              <a:gd name="connsiteX62" fmla="*/ 6736227 w 9517857"/>
              <a:gd name="connsiteY62" fmla="*/ 173216 h 918356"/>
              <a:gd name="connsiteX63" fmla="*/ 6977218 w 9517857"/>
              <a:gd name="connsiteY63" fmla="*/ 184289 h 918356"/>
              <a:gd name="connsiteX64" fmla="*/ 7065221 w 9517857"/>
              <a:gd name="connsiteY64" fmla="*/ 227531 h 918356"/>
              <a:gd name="connsiteX65" fmla="*/ 7358195 w 9517857"/>
              <a:gd name="connsiteY65" fmla="*/ 251740 h 918356"/>
              <a:gd name="connsiteX66" fmla="*/ 7565449 w 9517857"/>
              <a:gd name="connsiteY66" fmla="*/ 258950 h 918356"/>
              <a:gd name="connsiteX67" fmla="*/ 7599285 w 9517857"/>
              <a:gd name="connsiteY67" fmla="*/ 266021 h 918356"/>
              <a:gd name="connsiteX68" fmla="*/ 7644411 w 9517857"/>
              <a:gd name="connsiteY68" fmla="*/ 258986 h 918356"/>
              <a:gd name="connsiteX69" fmla="*/ 7825110 w 9517857"/>
              <a:gd name="connsiteY69" fmla="*/ 229109 h 918356"/>
              <a:gd name="connsiteX70" fmla="*/ 7965805 w 9517857"/>
              <a:gd name="connsiteY70" fmla="*/ 200355 h 918356"/>
              <a:gd name="connsiteX71" fmla="*/ 8147401 w 9517857"/>
              <a:gd name="connsiteY71" fmla="*/ 205617 h 918356"/>
              <a:gd name="connsiteX72" fmla="*/ 8256033 w 9517857"/>
              <a:gd name="connsiteY72" fmla="*/ 193713 h 918356"/>
              <a:gd name="connsiteX73" fmla="*/ 8410677 w 9517857"/>
              <a:gd name="connsiteY73" fmla="*/ 172167 h 918356"/>
              <a:gd name="connsiteX74" fmla="*/ 8617841 w 9517857"/>
              <a:gd name="connsiteY74" fmla="*/ 155167 h 918356"/>
              <a:gd name="connsiteX75" fmla="*/ 8715976 w 9517857"/>
              <a:gd name="connsiteY75" fmla="*/ 178374 h 918356"/>
              <a:gd name="connsiteX76" fmla="*/ 8778827 w 9517857"/>
              <a:gd name="connsiteY76" fmla="*/ 172936 h 918356"/>
              <a:gd name="connsiteX77" fmla="*/ 8855248 w 9517857"/>
              <a:gd name="connsiteY77" fmla="*/ 143149 h 918356"/>
              <a:gd name="connsiteX78" fmla="*/ 9010380 w 9517857"/>
              <a:gd name="connsiteY78" fmla="*/ 91891 h 918356"/>
              <a:gd name="connsiteX79" fmla="*/ 9110856 w 9517857"/>
              <a:gd name="connsiteY79" fmla="*/ 70997 h 918356"/>
              <a:gd name="connsiteX80" fmla="*/ 9268817 w 9517857"/>
              <a:gd name="connsiteY80" fmla="*/ 53082 h 918356"/>
              <a:gd name="connsiteX81" fmla="*/ 9316667 w 9517857"/>
              <a:gd name="connsiteY81" fmla="*/ 45047 h 918356"/>
              <a:gd name="connsiteX82" fmla="*/ 9428209 w 9517857"/>
              <a:gd name="connsiteY82" fmla="*/ 29923 h 918356"/>
              <a:gd name="connsiteX83" fmla="*/ 9488916 w 9517857"/>
              <a:gd name="connsiteY8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68918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820868 w 9517857"/>
              <a:gd name="connsiteY29" fmla="*/ 514160 h 918356"/>
              <a:gd name="connsiteX30" fmla="*/ 3073635 w 9517857"/>
              <a:gd name="connsiteY30" fmla="*/ 491294 h 918356"/>
              <a:gd name="connsiteX31" fmla="*/ 3222071 w 9517857"/>
              <a:gd name="connsiteY31" fmla="*/ 470559 h 918356"/>
              <a:gd name="connsiteX32" fmla="*/ 3274069 w 9517857"/>
              <a:gd name="connsiteY32" fmla="*/ 451605 h 918356"/>
              <a:gd name="connsiteX33" fmla="*/ 3349632 w 9517857"/>
              <a:gd name="connsiteY33" fmla="*/ 432583 h 918356"/>
              <a:gd name="connsiteX34" fmla="*/ 3479593 w 9517857"/>
              <a:gd name="connsiteY34" fmla="*/ 390437 h 918356"/>
              <a:gd name="connsiteX35" fmla="*/ 3651428 w 9517857"/>
              <a:gd name="connsiteY35" fmla="*/ 361807 h 918356"/>
              <a:gd name="connsiteX36" fmla="*/ 3844133 w 9517857"/>
              <a:gd name="connsiteY36" fmla="*/ 360648 h 918356"/>
              <a:gd name="connsiteX37" fmla="*/ 3933803 w 9517857"/>
              <a:gd name="connsiteY37" fmla="*/ 357315 h 918356"/>
              <a:gd name="connsiteX38" fmla="*/ 4266740 w 9517857"/>
              <a:gd name="connsiteY38" fmla="*/ 361454 h 918356"/>
              <a:gd name="connsiteX39" fmla="*/ 4430770 w 9517857"/>
              <a:gd name="connsiteY39" fmla="*/ 342643 h 918356"/>
              <a:gd name="connsiteX40" fmla="*/ 4512664 w 9517857"/>
              <a:gd name="connsiteY40" fmla="*/ 319948 h 918356"/>
              <a:gd name="connsiteX41" fmla="*/ 4616423 w 9517857"/>
              <a:gd name="connsiteY41" fmla="*/ 290914 h 918356"/>
              <a:gd name="connsiteX42" fmla="*/ 4689163 w 9517857"/>
              <a:gd name="connsiteY42" fmla="*/ 272812 h 918356"/>
              <a:gd name="connsiteX43" fmla="*/ 4783273 w 9517857"/>
              <a:gd name="connsiteY43" fmla="*/ 248463 h 918356"/>
              <a:gd name="connsiteX44" fmla="*/ 4836507 w 9517857"/>
              <a:gd name="connsiteY44" fmla="*/ 256788 h 918356"/>
              <a:gd name="connsiteX45" fmla="*/ 4892569 w 9517857"/>
              <a:gd name="connsiteY45" fmla="*/ 249933 h 918356"/>
              <a:gd name="connsiteX46" fmla="*/ 4896611 w 9517857"/>
              <a:gd name="connsiteY46" fmla="*/ 240448 h 918356"/>
              <a:gd name="connsiteX47" fmla="*/ 4917286 w 9517857"/>
              <a:gd name="connsiteY47" fmla="*/ 243659 h 918356"/>
              <a:gd name="connsiteX48" fmla="*/ 4981173 w 9517857"/>
              <a:gd name="connsiteY48" fmla="*/ 247103 h 918356"/>
              <a:gd name="connsiteX49" fmla="*/ 5060397 w 9517857"/>
              <a:gd name="connsiteY49" fmla="*/ 263688 h 918356"/>
              <a:gd name="connsiteX50" fmla="*/ 5252996 w 9517857"/>
              <a:gd name="connsiteY50" fmla="*/ 270655 h 918356"/>
              <a:gd name="connsiteX51" fmla="*/ 5358056 w 9517857"/>
              <a:gd name="connsiteY51" fmla="*/ 247248 h 918356"/>
              <a:gd name="connsiteX52" fmla="*/ 5426496 w 9517857"/>
              <a:gd name="connsiteY52" fmla="*/ 235142 h 918356"/>
              <a:gd name="connsiteX53" fmla="*/ 5497161 w 9517857"/>
              <a:gd name="connsiteY53" fmla="*/ 228808 h 918356"/>
              <a:gd name="connsiteX54" fmla="*/ 5826043 w 9517857"/>
              <a:gd name="connsiteY54" fmla="*/ 148073 h 918356"/>
              <a:gd name="connsiteX55" fmla="*/ 6007627 w 9517857"/>
              <a:gd name="connsiteY55" fmla="*/ 147126 h 918356"/>
              <a:gd name="connsiteX56" fmla="*/ 6080994 w 9517857"/>
              <a:gd name="connsiteY56" fmla="*/ 142938 h 918356"/>
              <a:gd name="connsiteX57" fmla="*/ 6194152 w 9517857"/>
              <a:gd name="connsiteY57" fmla="*/ 151772 h 918356"/>
              <a:gd name="connsiteX58" fmla="*/ 6281379 w 9517857"/>
              <a:gd name="connsiteY58" fmla="*/ 181626 h 918356"/>
              <a:gd name="connsiteX59" fmla="*/ 6489033 w 9517857"/>
              <a:gd name="connsiteY59" fmla="*/ 167648 h 918356"/>
              <a:gd name="connsiteX60" fmla="*/ 6544700 w 9517857"/>
              <a:gd name="connsiteY60" fmla="*/ 167161 h 918356"/>
              <a:gd name="connsiteX61" fmla="*/ 6648353 w 9517857"/>
              <a:gd name="connsiteY61" fmla="*/ 172250 h 918356"/>
              <a:gd name="connsiteX62" fmla="*/ 6736227 w 9517857"/>
              <a:gd name="connsiteY62" fmla="*/ 173216 h 918356"/>
              <a:gd name="connsiteX63" fmla="*/ 6977218 w 9517857"/>
              <a:gd name="connsiteY63" fmla="*/ 184289 h 918356"/>
              <a:gd name="connsiteX64" fmla="*/ 7065221 w 9517857"/>
              <a:gd name="connsiteY64" fmla="*/ 227531 h 918356"/>
              <a:gd name="connsiteX65" fmla="*/ 7358195 w 9517857"/>
              <a:gd name="connsiteY65" fmla="*/ 251740 h 918356"/>
              <a:gd name="connsiteX66" fmla="*/ 7565449 w 9517857"/>
              <a:gd name="connsiteY66" fmla="*/ 258950 h 918356"/>
              <a:gd name="connsiteX67" fmla="*/ 7599285 w 9517857"/>
              <a:gd name="connsiteY67" fmla="*/ 266021 h 918356"/>
              <a:gd name="connsiteX68" fmla="*/ 7644411 w 9517857"/>
              <a:gd name="connsiteY68" fmla="*/ 258986 h 918356"/>
              <a:gd name="connsiteX69" fmla="*/ 7825110 w 9517857"/>
              <a:gd name="connsiteY69" fmla="*/ 229109 h 918356"/>
              <a:gd name="connsiteX70" fmla="*/ 7965805 w 9517857"/>
              <a:gd name="connsiteY70" fmla="*/ 200355 h 918356"/>
              <a:gd name="connsiteX71" fmla="*/ 8147401 w 9517857"/>
              <a:gd name="connsiteY71" fmla="*/ 205617 h 918356"/>
              <a:gd name="connsiteX72" fmla="*/ 8256033 w 9517857"/>
              <a:gd name="connsiteY72" fmla="*/ 193713 h 918356"/>
              <a:gd name="connsiteX73" fmla="*/ 8410677 w 9517857"/>
              <a:gd name="connsiteY73" fmla="*/ 172167 h 918356"/>
              <a:gd name="connsiteX74" fmla="*/ 8617841 w 9517857"/>
              <a:gd name="connsiteY74" fmla="*/ 155167 h 918356"/>
              <a:gd name="connsiteX75" fmla="*/ 8715976 w 9517857"/>
              <a:gd name="connsiteY75" fmla="*/ 178374 h 918356"/>
              <a:gd name="connsiteX76" fmla="*/ 8778827 w 9517857"/>
              <a:gd name="connsiteY76" fmla="*/ 172936 h 918356"/>
              <a:gd name="connsiteX77" fmla="*/ 8855248 w 9517857"/>
              <a:gd name="connsiteY77" fmla="*/ 143149 h 918356"/>
              <a:gd name="connsiteX78" fmla="*/ 9010380 w 9517857"/>
              <a:gd name="connsiteY78" fmla="*/ 91891 h 918356"/>
              <a:gd name="connsiteX79" fmla="*/ 9110856 w 9517857"/>
              <a:gd name="connsiteY79" fmla="*/ 70997 h 918356"/>
              <a:gd name="connsiteX80" fmla="*/ 9268817 w 9517857"/>
              <a:gd name="connsiteY80" fmla="*/ 53082 h 918356"/>
              <a:gd name="connsiteX81" fmla="*/ 9316667 w 9517857"/>
              <a:gd name="connsiteY81" fmla="*/ 45047 h 918356"/>
              <a:gd name="connsiteX82" fmla="*/ 9428209 w 9517857"/>
              <a:gd name="connsiteY82" fmla="*/ 29923 h 918356"/>
              <a:gd name="connsiteX83" fmla="*/ 9488916 w 9517857"/>
              <a:gd name="connsiteY8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68918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820868 w 9517857"/>
              <a:gd name="connsiteY29" fmla="*/ 514160 h 918356"/>
              <a:gd name="connsiteX30" fmla="*/ 3073635 w 9517857"/>
              <a:gd name="connsiteY30" fmla="*/ 491294 h 918356"/>
              <a:gd name="connsiteX31" fmla="*/ 3222071 w 9517857"/>
              <a:gd name="connsiteY31" fmla="*/ 470559 h 918356"/>
              <a:gd name="connsiteX32" fmla="*/ 3274069 w 9517857"/>
              <a:gd name="connsiteY32" fmla="*/ 451605 h 918356"/>
              <a:gd name="connsiteX33" fmla="*/ 3349632 w 9517857"/>
              <a:gd name="connsiteY33" fmla="*/ 432583 h 918356"/>
              <a:gd name="connsiteX34" fmla="*/ 3479593 w 9517857"/>
              <a:gd name="connsiteY34" fmla="*/ 390437 h 918356"/>
              <a:gd name="connsiteX35" fmla="*/ 3651428 w 9517857"/>
              <a:gd name="connsiteY35" fmla="*/ 361807 h 918356"/>
              <a:gd name="connsiteX36" fmla="*/ 3844133 w 9517857"/>
              <a:gd name="connsiteY36" fmla="*/ 360648 h 918356"/>
              <a:gd name="connsiteX37" fmla="*/ 3933803 w 9517857"/>
              <a:gd name="connsiteY37" fmla="*/ 357315 h 918356"/>
              <a:gd name="connsiteX38" fmla="*/ 4266740 w 9517857"/>
              <a:gd name="connsiteY38" fmla="*/ 361454 h 918356"/>
              <a:gd name="connsiteX39" fmla="*/ 4430770 w 9517857"/>
              <a:gd name="connsiteY39" fmla="*/ 342643 h 918356"/>
              <a:gd name="connsiteX40" fmla="*/ 4512664 w 9517857"/>
              <a:gd name="connsiteY40" fmla="*/ 319948 h 918356"/>
              <a:gd name="connsiteX41" fmla="*/ 4616423 w 9517857"/>
              <a:gd name="connsiteY41" fmla="*/ 290914 h 918356"/>
              <a:gd name="connsiteX42" fmla="*/ 4689163 w 9517857"/>
              <a:gd name="connsiteY42" fmla="*/ 272812 h 918356"/>
              <a:gd name="connsiteX43" fmla="*/ 4783273 w 9517857"/>
              <a:gd name="connsiteY43" fmla="*/ 248463 h 918356"/>
              <a:gd name="connsiteX44" fmla="*/ 4836507 w 9517857"/>
              <a:gd name="connsiteY44" fmla="*/ 256788 h 918356"/>
              <a:gd name="connsiteX45" fmla="*/ 4892569 w 9517857"/>
              <a:gd name="connsiteY45" fmla="*/ 249933 h 918356"/>
              <a:gd name="connsiteX46" fmla="*/ 4896611 w 9517857"/>
              <a:gd name="connsiteY46" fmla="*/ 240448 h 918356"/>
              <a:gd name="connsiteX47" fmla="*/ 4917286 w 9517857"/>
              <a:gd name="connsiteY47" fmla="*/ 243659 h 918356"/>
              <a:gd name="connsiteX48" fmla="*/ 4981173 w 9517857"/>
              <a:gd name="connsiteY48" fmla="*/ 247103 h 918356"/>
              <a:gd name="connsiteX49" fmla="*/ 5060397 w 9517857"/>
              <a:gd name="connsiteY49" fmla="*/ 263688 h 918356"/>
              <a:gd name="connsiteX50" fmla="*/ 5252996 w 9517857"/>
              <a:gd name="connsiteY50" fmla="*/ 270655 h 918356"/>
              <a:gd name="connsiteX51" fmla="*/ 5358056 w 9517857"/>
              <a:gd name="connsiteY51" fmla="*/ 247248 h 918356"/>
              <a:gd name="connsiteX52" fmla="*/ 5426496 w 9517857"/>
              <a:gd name="connsiteY52" fmla="*/ 235142 h 918356"/>
              <a:gd name="connsiteX53" fmla="*/ 5497161 w 9517857"/>
              <a:gd name="connsiteY53" fmla="*/ 228808 h 918356"/>
              <a:gd name="connsiteX54" fmla="*/ 5826043 w 9517857"/>
              <a:gd name="connsiteY54" fmla="*/ 148073 h 918356"/>
              <a:gd name="connsiteX55" fmla="*/ 6007627 w 9517857"/>
              <a:gd name="connsiteY55" fmla="*/ 147126 h 918356"/>
              <a:gd name="connsiteX56" fmla="*/ 6080994 w 9517857"/>
              <a:gd name="connsiteY56" fmla="*/ 142938 h 918356"/>
              <a:gd name="connsiteX57" fmla="*/ 6194152 w 9517857"/>
              <a:gd name="connsiteY57" fmla="*/ 151772 h 918356"/>
              <a:gd name="connsiteX58" fmla="*/ 6281379 w 9517857"/>
              <a:gd name="connsiteY58" fmla="*/ 181626 h 918356"/>
              <a:gd name="connsiteX59" fmla="*/ 6489033 w 9517857"/>
              <a:gd name="connsiteY59" fmla="*/ 167648 h 918356"/>
              <a:gd name="connsiteX60" fmla="*/ 6544700 w 9517857"/>
              <a:gd name="connsiteY60" fmla="*/ 167161 h 918356"/>
              <a:gd name="connsiteX61" fmla="*/ 6648353 w 9517857"/>
              <a:gd name="connsiteY61" fmla="*/ 172250 h 918356"/>
              <a:gd name="connsiteX62" fmla="*/ 6736227 w 9517857"/>
              <a:gd name="connsiteY62" fmla="*/ 173216 h 918356"/>
              <a:gd name="connsiteX63" fmla="*/ 6977218 w 9517857"/>
              <a:gd name="connsiteY63" fmla="*/ 184289 h 918356"/>
              <a:gd name="connsiteX64" fmla="*/ 7065221 w 9517857"/>
              <a:gd name="connsiteY64" fmla="*/ 227531 h 918356"/>
              <a:gd name="connsiteX65" fmla="*/ 7358195 w 9517857"/>
              <a:gd name="connsiteY65" fmla="*/ 251740 h 918356"/>
              <a:gd name="connsiteX66" fmla="*/ 7565449 w 9517857"/>
              <a:gd name="connsiteY66" fmla="*/ 258950 h 918356"/>
              <a:gd name="connsiteX67" fmla="*/ 7599285 w 9517857"/>
              <a:gd name="connsiteY67" fmla="*/ 266021 h 918356"/>
              <a:gd name="connsiteX68" fmla="*/ 7644411 w 9517857"/>
              <a:gd name="connsiteY68" fmla="*/ 258986 h 918356"/>
              <a:gd name="connsiteX69" fmla="*/ 7825110 w 9517857"/>
              <a:gd name="connsiteY69" fmla="*/ 229109 h 918356"/>
              <a:gd name="connsiteX70" fmla="*/ 7965805 w 9517857"/>
              <a:gd name="connsiteY70" fmla="*/ 200355 h 918356"/>
              <a:gd name="connsiteX71" fmla="*/ 8147401 w 9517857"/>
              <a:gd name="connsiteY71" fmla="*/ 205617 h 918356"/>
              <a:gd name="connsiteX72" fmla="*/ 8256033 w 9517857"/>
              <a:gd name="connsiteY72" fmla="*/ 193713 h 918356"/>
              <a:gd name="connsiteX73" fmla="*/ 8410677 w 9517857"/>
              <a:gd name="connsiteY73" fmla="*/ 172167 h 918356"/>
              <a:gd name="connsiteX74" fmla="*/ 8617841 w 9517857"/>
              <a:gd name="connsiteY74" fmla="*/ 155167 h 918356"/>
              <a:gd name="connsiteX75" fmla="*/ 8715976 w 9517857"/>
              <a:gd name="connsiteY75" fmla="*/ 178374 h 918356"/>
              <a:gd name="connsiteX76" fmla="*/ 8778827 w 9517857"/>
              <a:gd name="connsiteY76" fmla="*/ 172936 h 918356"/>
              <a:gd name="connsiteX77" fmla="*/ 8855248 w 9517857"/>
              <a:gd name="connsiteY77" fmla="*/ 143149 h 918356"/>
              <a:gd name="connsiteX78" fmla="*/ 9010380 w 9517857"/>
              <a:gd name="connsiteY78" fmla="*/ 91891 h 918356"/>
              <a:gd name="connsiteX79" fmla="*/ 9110856 w 9517857"/>
              <a:gd name="connsiteY79" fmla="*/ 70997 h 918356"/>
              <a:gd name="connsiteX80" fmla="*/ 9268817 w 9517857"/>
              <a:gd name="connsiteY80" fmla="*/ 53082 h 918356"/>
              <a:gd name="connsiteX81" fmla="*/ 9316667 w 9517857"/>
              <a:gd name="connsiteY81" fmla="*/ 45047 h 918356"/>
              <a:gd name="connsiteX82" fmla="*/ 9428209 w 9517857"/>
              <a:gd name="connsiteY82" fmla="*/ 29923 h 918356"/>
              <a:gd name="connsiteX83" fmla="*/ 9488916 w 9517857"/>
              <a:gd name="connsiteY8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68918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820868 w 9517857"/>
              <a:gd name="connsiteY29" fmla="*/ 514160 h 918356"/>
              <a:gd name="connsiteX30" fmla="*/ 3073635 w 9517857"/>
              <a:gd name="connsiteY30" fmla="*/ 491294 h 918356"/>
              <a:gd name="connsiteX31" fmla="*/ 3222071 w 9517857"/>
              <a:gd name="connsiteY31" fmla="*/ 470559 h 918356"/>
              <a:gd name="connsiteX32" fmla="*/ 3274069 w 9517857"/>
              <a:gd name="connsiteY32" fmla="*/ 451605 h 918356"/>
              <a:gd name="connsiteX33" fmla="*/ 3349632 w 9517857"/>
              <a:gd name="connsiteY33" fmla="*/ 432583 h 918356"/>
              <a:gd name="connsiteX34" fmla="*/ 3479593 w 9517857"/>
              <a:gd name="connsiteY34" fmla="*/ 390437 h 918356"/>
              <a:gd name="connsiteX35" fmla="*/ 3651428 w 9517857"/>
              <a:gd name="connsiteY35" fmla="*/ 361807 h 918356"/>
              <a:gd name="connsiteX36" fmla="*/ 3844133 w 9517857"/>
              <a:gd name="connsiteY36" fmla="*/ 360648 h 918356"/>
              <a:gd name="connsiteX37" fmla="*/ 3933803 w 9517857"/>
              <a:gd name="connsiteY37" fmla="*/ 357315 h 918356"/>
              <a:gd name="connsiteX38" fmla="*/ 4266740 w 9517857"/>
              <a:gd name="connsiteY38" fmla="*/ 361454 h 918356"/>
              <a:gd name="connsiteX39" fmla="*/ 4430770 w 9517857"/>
              <a:gd name="connsiteY39" fmla="*/ 342643 h 918356"/>
              <a:gd name="connsiteX40" fmla="*/ 4512664 w 9517857"/>
              <a:gd name="connsiteY40" fmla="*/ 319948 h 918356"/>
              <a:gd name="connsiteX41" fmla="*/ 4616423 w 9517857"/>
              <a:gd name="connsiteY41" fmla="*/ 290914 h 918356"/>
              <a:gd name="connsiteX42" fmla="*/ 4689163 w 9517857"/>
              <a:gd name="connsiteY42" fmla="*/ 272812 h 918356"/>
              <a:gd name="connsiteX43" fmla="*/ 4783273 w 9517857"/>
              <a:gd name="connsiteY43" fmla="*/ 248463 h 918356"/>
              <a:gd name="connsiteX44" fmla="*/ 4836507 w 9517857"/>
              <a:gd name="connsiteY44" fmla="*/ 256788 h 918356"/>
              <a:gd name="connsiteX45" fmla="*/ 4892569 w 9517857"/>
              <a:gd name="connsiteY45" fmla="*/ 249933 h 918356"/>
              <a:gd name="connsiteX46" fmla="*/ 4896611 w 9517857"/>
              <a:gd name="connsiteY46" fmla="*/ 240448 h 918356"/>
              <a:gd name="connsiteX47" fmla="*/ 4917286 w 9517857"/>
              <a:gd name="connsiteY47" fmla="*/ 243659 h 918356"/>
              <a:gd name="connsiteX48" fmla="*/ 4981173 w 9517857"/>
              <a:gd name="connsiteY48" fmla="*/ 247103 h 918356"/>
              <a:gd name="connsiteX49" fmla="*/ 5060397 w 9517857"/>
              <a:gd name="connsiteY49" fmla="*/ 263688 h 918356"/>
              <a:gd name="connsiteX50" fmla="*/ 5252996 w 9517857"/>
              <a:gd name="connsiteY50" fmla="*/ 270655 h 918356"/>
              <a:gd name="connsiteX51" fmla="*/ 5358056 w 9517857"/>
              <a:gd name="connsiteY51" fmla="*/ 247248 h 918356"/>
              <a:gd name="connsiteX52" fmla="*/ 5426496 w 9517857"/>
              <a:gd name="connsiteY52" fmla="*/ 235142 h 918356"/>
              <a:gd name="connsiteX53" fmla="*/ 5497161 w 9517857"/>
              <a:gd name="connsiteY53" fmla="*/ 228808 h 918356"/>
              <a:gd name="connsiteX54" fmla="*/ 5826043 w 9517857"/>
              <a:gd name="connsiteY54" fmla="*/ 148073 h 918356"/>
              <a:gd name="connsiteX55" fmla="*/ 6007627 w 9517857"/>
              <a:gd name="connsiteY55" fmla="*/ 147126 h 918356"/>
              <a:gd name="connsiteX56" fmla="*/ 6080994 w 9517857"/>
              <a:gd name="connsiteY56" fmla="*/ 142938 h 918356"/>
              <a:gd name="connsiteX57" fmla="*/ 6194152 w 9517857"/>
              <a:gd name="connsiteY57" fmla="*/ 151772 h 918356"/>
              <a:gd name="connsiteX58" fmla="*/ 6281379 w 9517857"/>
              <a:gd name="connsiteY58" fmla="*/ 181626 h 918356"/>
              <a:gd name="connsiteX59" fmla="*/ 6489033 w 9517857"/>
              <a:gd name="connsiteY59" fmla="*/ 167648 h 918356"/>
              <a:gd name="connsiteX60" fmla="*/ 6544700 w 9517857"/>
              <a:gd name="connsiteY60" fmla="*/ 167161 h 918356"/>
              <a:gd name="connsiteX61" fmla="*/ 6648353 w 9517857"/>
              <a:gd name="connsiteY61" fmla="*/ 172250 h 918356"/>
              <a:gd name="connsiteX62" fmla="*/ 6736227 w 9517857"/>
              <a:gd name="connsiteY62" fmla="*/ 173216 h 918356"/>
              <a:gd name="connsiteX63" fmla="*/ 6977218 w 9517857"/>
              <a:gd name="connsiteY63" fmla="*/ 184289 h 918356"/>
              <a:gd name="connsiteX64" fmla="*/ 7065221 w 9517857"/>
              <a:gd name="connsiteY64" fmla="*/ 227531 h 918356"/>
              <a:gd name="connsiteX65" fmla="*/ 7358195 w 9517857"/>
              <a:gd name="connsiteY65" fmla="*/ 251740 h 918356"/>
              <a:gd name="connsiteX66" fmla="*/ 7565449 w 9517857"/>
              <a:gd name="connsiteY66" fmla="*/ 258950 h 918356"/>
              <a:gd name="connsiteX67" fmla="*/ 7599285 w 9517857"/>
              <a:gd name="connsiteY67" fmla="*/ 266021 h 918356"/>
              <a:gd name="connsiteX68" fmla="*/ 7644411 w 9517857"/>
              <a:gd name="connsiteY68" fmla="*/ 258986 h 918356"/>
              <a:gd name="connsiteX69" fmla="*/ 7825110 w 9517857"/>
              <a:gd name="connsiteY69" fmla="*/ 229109 h 918356"/>
              <a:gd name="connsiteX70" fmla="*/ 7965805 w 9517857"/>
              <a:gd name="connsiteY70" fmla="*/ 200355 h 918356"/>
              <a:gd name="connsiteX71" fmla="*/ 8147401 w 9517857"/>
              <a:gd name="connsiteY71" fmla="*/ 205617 h 918356"/>
              <a:gd name="connsiteX72" fmla="*/ 8256033 w 9517857"/>
              <a:gd name="connsiteY72" fmla="*/ 193713 h 918356"/>
              <a:gd name="connsiteX73" fmla="*/ 8410677 w 9517857"/>
              <a:gd name="connsiteY73" fmla="*/ 172167 h 918356"/>
              <a:gd name="connsiteX74" fmla="*/ 8617841 w 9517857"/>
              <a:gd name="connsiteY74" fmla="*/ 155167 h 918356"/>
              <a:gd name="connsiteX75" fmla="*/ 8715976 w 9517857"/>
              <a:gd name="connsiteY75" fmla="*/ 178374 h 918356"/>
              <a:gd name="connsiteX76" fmla="*/ 8778827 w 9517857"/>
              <a:gd name="connsiteY76" fmla="*/ 172936 h 918356"/>
              <a:gd name="connsiteX77" fmla="*/ 8855248 w 9517857"/>
              <a:gd name="connsiteY77" fmla="*/ 143149 h 918356"/>
              <a:gd name="connsiteX78" fmla="*/ 9010380 w 9517857"/>
              <a:gd name="connsiteY78" fmla="*/ 91891 h 918356"/>
              <a:gd name="connsiteX79" fmla="*/ 9110856 w 9517857"/>
              <a:gd name="connsiteY79" fmla="*/ 70997 h 918356"/>
              <a:gd name="connsiteX80" fmla="*/ 9268817 w 9517857"/>
              <a:gd name="connsiteY80" fmla="*/ 53082 h 918356"/>
              <a:gd name="connsiteX81" fmla="*/ 9316667 w 9517857"/>
              <a:gd name="connsiteY81" fmla="*/ 45047 h 918356"/>
              <a:gd name="connsiteX82" fmla="*/ 9428209 w 9517857"/>
              <a:gd name="connsiteY82" fmla="*/ 29923 h 918356"/>
              <a:gd name="connsiteX83" fmla="*/ 9488916 w 9517857"/>
              <a:gd name="connsiteY8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68918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820868 w 9517857"/>
              <a:gd name="connsiteY29" fmla="*/ 514160 h 918356"/>
              <a:gd name="connsiteX30" fmla="*/ 3073635 w 9517857"/>
              <a:gd name="connsiteY30" fmla="*/ 491294 h 918356"/>
              <a:gd name="connsiteX31" fmla="*/ 3222071 w 9517857"/>
              <a:gd name="connsiteY31" fmla="*/ 470559 h 918356"/>
              <a:gd name="connsiteX32" fmla="*/ 3274069 w 9517857"/>
              <a:gd name="connsiteY32" fmla="*/ 451605 h 918356"/>
              <a:gd name="connsiteX33" fmla="*/ 3349632 w 9517857"/>
              <a:gd name="connsiteY33" fmla="*/ 432583 h 918356"/>
              <a:gd name="connsiteX34" fmla="*/ 3479593 w 9517857"/>
              <a:gd name="connsiteY34" fmla="*/ 390437 h 918356"/>
              <a:gd name="connsiteX35" fmla="*/ 3651428 w 9517857"/>
              <a:gd name="connsiteY35" fmla="*/ 361807 h 918356"/>
              <a:gd name="connsiteX36" fmla="*/ 3844133 w 9517857"/>
              <a:gd name="connsiteY36" fmla="*/ 360648 h 918356"/>
              <a:gd name="connsiteX37" fmla="*/ 3933803 w 9517857"/>
              <a:gd name="connsiteY37" fmla="*/ 357315 h 918356"/>
              <a:gd name="connsiteX38" fmla="*/ 4266740 w 9517857"/>
              <a:gd name="connsiteY38" fmla="*/ 361454 h 918356"/>
              <a:gd name="connsiteX39" fmla="*/ 4430770 w 9517857"/>
              <a:gd name="connsiteY39" fmla="*/ 342643 h 918356"/>
              <a:gd name="connsiteX40" fmla="*/ 4512664 w 9517857"/>
              <a:gd name="connsiteY40" fmla="*/ 319948 h 918356"/>
              <a:gd name="connsiteX41" fmla="*/ 4616423 w 9517857"/>
              <a:gd name="connsiteY41" fmla="*/ 290914 h 918356"/>
              <a:gd name="connsiteX42" fmla="*/ 4689163 w 9517857"/>
              <a:gd name="connsiteY42" fmla="*/ 272812 h 918356"/>
              <a:gd name="connsiteX43" fmla="*/ 4783273 w 9517857"/>
              <a:gd name="connsiteY43" fmla="*/ 248463 h 918356"/>
              <a:gd name="connsiteX44" fmla="*/ 4836507 w 9517857"/>
              <a:gd name="connsiteY44" fmla="*/ 256788 h 918356"/>
              <a:gd name="connsiteX45" fmla="*/ 4892569 w 9517857"/>
              <a:gd name="connsiteY45" fmla="*/ 249933 h 918356"/>
              <a:gd name="connsiteX46" fmla="*/ 4896611 w 9517857"/>
              <a:gd name="connsiteY46" fmla="*/ 240448 h 918356"/>
              <a:gd name="connsiteX47" fmla="*/ 4917286 w 9517857"/>
              <a:gd name="connsiteY47" fmla="*/ 243659 h 918356"/>
              <a:gd name="connsiteX48" fmla="*/ 4981173 w 9517857"/>
              <a:gd name="connsiteY48" fmla="*/ 247103 h 918356"/>
              <a:gd name="connsiteX49" fmla="*/ 5060397 w 9517857"/>
              <a:gd name="connsiteY49" fmla="*/ 263688 h 918356"/>
              <a:gd name="connsiteX50" fmla="*/ 5252996 w 9517857"/>
              <a:gd name="connsiteY50" fmla="*/ 270655 h 918356"/>
              <a:gd name="connsiteX51" fmla="*/ 5358056 w 9517857"/>
              <a:gd name="connsiteY51" fmla="*/ 247248 h 918356"/>
              <a:gd name="connsiteX52" fmla="*/ 5426496 w 9517857"/>
              <a:gd name="connsiteY52" fmla="*/ 235142 h 918356"/>
              <a:gd name="connsiteX53" fmla="*/ 5497161 w 9517857"/>
              <a:gd name="connsiteY53" fmla="*/ 228808 h 918356"/>
              <a:gd name="connsiteX54" fmla="*/ 5826043 w 9517857"/>
              <a:gd name="connsiteY54" fmla="*/ 148073 h 918356"/>
              <a:gd name="connsiteX55" fmla="*/ 6007627 w 9517857"/>
              <a:gd name="connsiteY55" fmla="*/ 147126 h 918356"/>
              <a:gd name="connsiteX56" fmla="*/ 6080994 w 9517857"/>
              <a:gd name="connsiteY56" fmla="*/ 142938 h 918356"/>
              <a:gd name="connsiteX57" fmla="*/ 6194152 w 9517857"/>
              <a:gd name="connsiteY57" fmla="*/ 151772 h 918356"/>
              <a:gd name="connsiteX58" fmla="*/ 6281379 w 9517857"/>
              <a:gd name="connsiteY58" fmla="*/ 181626 h 918356"/>
              <a:gd name="connsiteX59" fmla="*/ 6489033 w 9517857"/>
              <a:gd name="connsiteY59" fmla="*/ 167648 h 918356"/>
              <a:gd name="connsiteX60" fmla="*/ 6544700 w 9517857"/>
              <a:gd name="connsiteY60" fmla="*/ 167161 h 918356"/>
              <a:gd name="connsiteX61" fmla="*/ 6648353 w 9517857"/>
              <a:gd name="connsiteY61" fmla="*/ 172250 h 918356"/>
              <a:gd name="connsiteX62" fmla="*/ 6736227 w 9517857"/>
              <a:gd name="connsiteY62" fmla="*/ 173216 h 918356"/>
              <a:gd name="connsiteX63" fmla="*/ 6977218 w 9517857"/>
              <a:gd name="connsiteY63" fmla="*/ 184289 h 918356"/>
              <a:gd name="connsiteX64" fmla="*/ 7065221 w 9517857"/>
              <a:gd name="connsiteY64" fmla="*/ 227531 h 918356"/>
              <a:gd name="connsiteX65" fmla="*/ 7358195 w 9517857"/>
              <a:gd name="connsiteY65" fmla="*/ 251740 h 918356"/>
              <a:gd name="connsiteX66" fmla="*/ 7565449 w 9517857"/>
              <a:gd name="connsiteY66" fmla="*/ 258950 h 918356"/>
              <a:gd name="connsiteX67" fmla="*/ 7599285 w 9517857"/>
              <a:gd name="connsiteY67" fmla="*/ 266021 h 918356"/>
              <a:gd name="connsiteX68" fmla="*/ 7644411 w 9517857"/>
              <a:gd name="connsiteY68" fmla="*/ 258986 h 918356"/>
              <a:gd name="connsiteX69" fmla="*/ 7825110 w 9517857"/>
              <a:gd name="connsiteY69" fmla="*/ 229109 h 918356"/>
              <a:gd name="connsiteX70" fmla="*/ 7965805 w 9517857"/>
              <a:gd name="connsiteY70" fmla="*/ 200355 h 918356"/>
              <a:gd name="connsiteX71" fmla="*/ 8147401 w 9517857"/>
              <a:gd name="connsiteY71" fmla="*/ 205617 h 918356"/>
              <a:gd name="connsiteX72" fmla="*/ 8256033 w 9517857"/>
              <a:gd name="connsiteY72" fmla="*/ 193713 h 918356"/>
              <a:gd name="connsiteX73" fmla="*/ 8410677 w 9517857"/>
              <a:gd name="connsiteY73" fmla="*/ 172167 h 918356"/>
              <a:gd name="connsiteX74" fmla="*/ 8617841 w 9517857"/>
              <a:gd name="connsiteY74" fmla="*/ 155167 h 918356"/>
              <a:gd name="connsiteX75" fmla="*/ 8715976 w 9517857"/>
              <a:gd name="connsiteY75" fmla="*/ 178374 h 918356"/>
              <a:gd name="connsiteX76" fmla="*/ 8778827 w 9517857"/>
              <a:gd name="connsiteY76" fmla="*/ 172936 h 918356"/>
              <a:gd name="connsiteX77" fmla="*/ 8855248 w 9517857"/>
              <a:gd name="connsiteY77" fmla="*/ 143149 h 918356"/>
              <a:gd name="connsiteX78" fmla="*/ 9010380 w 9517857"/>
              <a:gd name="connsiteY78" fmla="*/ 91891 h 918356"/>
              <a:gd name="connsiteX79" fmla="*/ 9110856 w 9517857"/>
              <a:gd name="connsiteY79" fmla="*/ 70997 h 918356"/>
              <a:gd name="connsiteX80" fmla="*/ 9268817 w 9517857"/>
              <a:gd name="connsiteY80" fmla="*/ 53082 h 918356"/>
              <a:gd name="connsiteX81" fmla="*/ 9316667 w 9517857"/>
              <a:gd name="connsiteY81" fmla="*/ 45047 h 918356"/>
              <a:gd name="connsiteX82" fmla="*/ 9428209 w 9517857"/>
              <a:gd name="connsiteY82" fmla="*/ 29923 h 918356"/>
              <a:gd name="connsiteX83" fmla="*/ 9488916 w 9517857"/>
              <a:gd name="connsiteY8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68918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820868 w 9517857"/>
              <a:gd name="connsiteY29" fmla="*/ 514160 h 918356"/>
              <a:gd name="connsiteX30" fmla="*/ 3073635 w 9517857"/>
              <a:gd name="connsiteY30" fmla="*/ 491294 h 918356"/>
              <a:gd name="connsiteX31" fmla="*/ 3222071 w 9517857"/>
              <a:gd name="connsiteY31" fmla="*/ 470559 h 918356"/>
              <a:gd name="connsiteX32" fmla="*/ 3274069 w 9517857"/>
              <a:gd name="connsiteY32" fmla="*/ 451605 h 918356"/>
              <a:gd name="connsiteX33" fmla="*/ 3349632 w 9517857"/>
              <a:gd name="connsiteY33" fmla="*/ 432583 h 918356"/>
              <a:gd name="connsiteX34" fmla="*/ 3479593 w 9517857"/>
              <a:gd name="connsiteY34" fmla="*/ 390437 h 918356"/>
              <a:gd name="connsiteX35" fmla="*/ 3651428 w 9517857"/>
              <a:gd name="connsiteY35" fmla="*/ 361807 h 918356"/>
              <a:gd name="connsiteX36" fmla="*/ 3844133 w 9517857"/>
              <a:gd name="connsiteY36" fmla="*/ 360648 h 918356"/>
              <a:gd name="connsiteX37" fmla="*/ 3933803 w 9517857"/>
              <a:gd name="connsiteY37" fmla="*/ 357315 h 918356"/>
              <a:gd name="connsiteX38" fmla="*/ 4266740 w 9517857"/>
              <a:gd name="connsiteY38" fmla="*/ 361454 h 918356"/>
              <a:gd name="connsiteX39" fmla="*/ 4430770 w 9517857"/>
              <a:gd name="connsiteY39" fmla="*/ 342643 h 918356"/>
              <a:gd name="connsiteX40" fmla="*/ 4512664 w 9517857"/>
              <a:gd name="connsiteY40" fmla="*/ 319948 h 918356"/>
              <a:gd name="connsiteX41" fmla="*/ 4616423 w 9517857"/>
              <a:gd name="connsiteY41" fmla="*/ 290914 h 918356"/>
              <a:gd name="connsiteX42" fmla="*/ 4689163 w 9517857"/>
              <a:gd name="connsiteY42" fmla="*/ 272812 h 918356"/>
              <a:gd name="connsiteX43" fmla="*/ 4783273 w 9517857"/>
              <a:gd name="connsiteY43" fmla="*/ 248463 h 918356"/>
              <a:gd name="connsiteX44" fmla="*/ 4836507 w 9517857"/>
              <a:gd name="connsiteY44" fmla="*/ 256788 h 918356"/>
              <a:gd name="connsiteX45" fmla="*/ 4892569 w 9517857"/>
              <a:gd name="connsiteY45" fmla="*/ 249933 h 918356"/>
              <a:gd name="connsiteX46" fmla="*/ 4896611 w 9517857"/>
              <a:gd name="connsiteY46" fmla="*/ 240448 h 918356"/>
              <a:gd name="connsiteX47" fmla="*/ 4917286 w 9517857"/>
              <a:gd name="connsiteY47" fmla="*/ 243659 h 918356"/>
              <a:gd name="connsiteX48" fmla="*/ 4981173 w 9517857"/>
              <a:gd name="connsiteY48" fmla="*/ 247103 h 918356"/>
              <a:gd name="connsiteX49" fmla="*/ 5060397 w 9517857"/>
              <a:gd name="connsiteY49" fmla="*/ 263688 h 918356"/>
              <a:gd name="connsiteX50" fmla="*/ 5252996 w 9517857"/>
              <a:gd name="connsiteY50" fmla="*/ 270655 h 918356"/>
              <a:gd name="connsiteX51" fmla="*/ 5358056 w 9517857"/>
              <a:gd name="connsiteY51" fmla="*/ 247248 h 918356"/>
              <a:gd name="connsiteX52" fmla="*/ 5426496 w 9517857"/>
              <a:gd name="connsiteY52" fmla="*/ 235142 h 918356"/>
              <a:gd name="connsiteX53" fmla="*/ 5497161 w 9517857"/>
              <a:gd name="connsiteY53" fmla="*/ 228808 h 918356"/>
              <a:gd name="connsiteX54" fmla="*/ 5826043 w 9517857"/>
              <a:gd name="connsiteY54" fmla="*/ 148073 h 918356"/>
              <a:gd name="connsiteX55" fmla="*/ 6007627 w 9517857"/>
              <a:gd name="connsiteY55" fmla="*/ 147126 h 918356"/>
              <a:gd name="connsiteX56" fmla="*/ 6080994 w 9517857"/>
              <a:gd name="connsiteY56" fmla="*/ 142938 h 918356"/>
              <a:gd name="connsiteX57" fmla="*/ 6194152 w 9517857"/>
              <a:gd name="connsiteY57" fmla="*/ 151772 h 918356"/>
              <a:gd name="connsiteX58" fmla="*/ 6281379 w 9517857"/>
              <a:gd name="connsiteY58" fmla="*/ 181626 h 918356"/>
              <a:gd name="connsiteX59" fmla="*/ 6489033 w 9517857"/>
              <a:gd name="connsiteY59" fmla="*/ 167648 h 918356"/>
              <a:gd name="connsiteX60" fmla="*/ 6544700 w 9517857"/>
              <a:gd name="connsiteY60" fmla="*/ 167161 h 918356"/>
              <a:gd name="connsiteX61" fmla="*/ 6648353 w 9517857"/>
              <a:gd name="connsiteY61" fmla="*/ 172250 h 918356"/>
              <a:gd name="connsiteX62" fmla="*/ 6736227 w 9517857"/>
              <a:gd name="connsiteY62" fmla="*/ 173216 h 918356"/>
              <a:gd name="connsiteX63" fmla="*/ 6977218 w 9517857"/>
              <a:gd name="connsiteY63" fmla="*/ 184289 h 918356"/>
              <a:gd name="connsiteX64" fmla="*/ 7065221 w 9517857"/>
              <a:gd name="connsiteY64" fmla="*/ 227531 h 918356"/>
              <a:gd name="connsiteX65" fmla="*/ 7358195 w 9517857"/>
              <a:gd name="connsiteY65" fmla="*/ 251740 h 918356"/>
              <a:gd name="connsiteX66" fmla="*/ 7565449 w 9517857"/>
              <a:gd name="connsiteY66" fmla="*/ 258950 h 918356"/>
              <a:gd name="connsiteX67" fmla="*/ 7599285 w 9517857"/>
              <a:gd name="connsiteY67" fmla="*/ 266021 h 918356"/>
              <a:gd name="connsiteX68" fmla="*/ 7644411 w 9517857"/>
              <a:gd name="connsiteY68" fmla="*/ 258986 h 918356"/>
              <a:gd name="connsiteX69" fmla="*/ 7825110 w 9517857"/>
              <a:gd name="connsiteY69" fmla="*/ 229109 h 918356"/>
              <a:gd name="connsiteX70" fmla="*/ 7965805 w 9517857"/>
              <a:gd name="connsiteY70" fmla="*/ 200355 h 918356"/>
              <a:gd name="connsiteX71" fmla="*/ 8147401 w 9517857"/>
              <a:gd name="connsiteY71" fmla="*/ 205617 h 918356"/>
              <a:gd name="connsiteX72" fmla="*/ 8256033 w 9517857"/>
              <a:gd name="connsiteY72" fmla="*/ 193713 h 918356"/>
              <a:gd name="connsiteX73" fmla="*/ 8410677 w 9517857"/>
              <a:gd name="connsiteY73" fmla="*/ 172167 h 918356"/>
              <a:gd name="connsiteX74" fmla="*/ 8617841 w 9517857"/>
              <a:gd name="connsiteY74" fmla="*/ 155167 h 918356"/>
              <a:gd name="connsiteX75" fmla="*/ 8715976 w 9517857"/>
              <a:gd name="connsiteY75" fmla="*/ 178374 h 918356"/>
              <a:gd name="connsiteX76" fmla="*/ 8778827 w 9517857"/>
              <a:gd name="connsiteY76" fmla="*/ 172936 h 918356"/>
              <a:gd name="connsiteX77" fmla="*/ 8855248 w 9517857"/>
              <a:gd name="connsiteY77" fmla="*/ 143149 h 918356"/>
              <a:gd name="connsiteX78" fmla="*/ 9010380 w 9517857"/>
              <a:gd name="connsiteY78" fmla="*/ 91891 h 918356"/>
              <a:gd name="connsiteX79" fmla="*/ 9110856 w 9517857"/>
              <a:gd name="connsiteY79" fmla="*/ 70997 h 918356"/>
              <a:gd name="connsiteX80" fmla="*/ 9268817 w 9517857"/>
              <a:gd name="connsiteY80" fmla="*/ 53082 h 918356"/>
              <a:gd name="connsiteX81" fmla="*/ 9316667 w 9517857"/>
              <a:gd name="connsiteY81" fmla="*/ 45047 h 918356"/>
              <a:gd name="connsiteX82" fmla="*/ 9428209 w 9517857"/>
              <a:gd name="connsiteY82" fmla="*/ 29923 h 918356"/>
              <a:gd name="connsiteX83" fmla="*/ 9488916 w 9517857"/>
              <a:gd name="connsiteY8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68918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820868 w 9517857"/>
              <a:gd name="connsiteY29" fmla="*/ 514160 h 918356"/>
              <a:gd name="connsiteX30" fmla="*/ 3073635 w 9517857"/>
              <a:gd name="connsiteY30" fmla="*/ 491294 h 918356"/>
              <a:gd name="connsiteX31" fmla="*/ 3222071 w 9517857"/>
              <a:gd name="connsiteY31" fmla="*/ 470559 h 918356"/>
              <a:gd name="connsiteX32" fmla="*/ 3274069 w 9517857"/>
              <a:gd name="connsiteY32" fmla="*/ 451605 h 918356"/>
              <a:gd name="connsiteX33" fmla="*/ 3349632 w 9517857"/>
              <a:gd name="connsiteY33" fmla="*/ 432583 h 918356"/>
              <a:gd name="connsiteX34" fmla="*/ 3479593 w 9517857"/>
              <a:gd name="connsiteY34" fmla="*/ 390437 h 918356"/>
              <a:gd name="connsiteX35" fmla="*/ 3651428 w 9517857"/>
              <a:gd name="connsiteY35" fmla="*/ 361807 h 918356"/>
              <a:gd name="connsiteX36" fmla="*/ 3844133 w 9517857"/>
              <a:gd name="connsiteY36" fmla="*/ 360648 h 918356"/>
              <a:gd name="connsiteX37" fmla="*/ 3933803 w 9517857"/>
              <a:gd name="connsiteY37" fmla="*/ 357315 h 918356"/>
              <a:gd name="connsiteX38" fmla="*/ 4266740 w 9517857"/>
              <a:gd name="connsiteY38" fmla="*/ 361454 h 918356"/>
              <a:gd name="connsiteX39" fmla="*/ 4430770 w 9517857"/>
              <a:gd name="connsiteY39" fmla="*/ 342643 h 918356"/>
              <a:gd name="connsiteX40" fmla="*/ 4512664 w 9517857"/>
              <a:gd name="connsiteY40" fmla="*/ 319948 h 918356"/>
              <a:gd name="connsiteX41" fmla="*/ 4616423 w 9517857"/>
              <a:gd name="connsiteY41" fmla="*/ 290914 h 918356"/>
              <a:gd name="connsiteX42" fmla="*/ 4689163 w 9517857"/>
              <a:gd name="connsiteY42" fmla="*/ 272812 h 918356"/>
              <a:gd name="connsiteX43" fmla="*/ 4783273 w 9517857"/>
              <a:gd name="connsiteY43" fmla="*/ 248463 h 918356"/>
              <a:gd name="connsiteX44" fmla="*/ 4836507 w 9517857"/>
              <a:gd name="connsiteY44" fmla="*/ 256788 h 918356"/>
              <a:gd name="connsiteX45" fmla="*/ 4892569 w 9517857"/>
              <a:gd name="connsiteY45" fmla="*/ 249933 h 918356"/>
              <a:gd name="connsiteX46" fmla="*/ 4896611 w 9517857"/>
              <a:gd name="connsiteY46" fmla="*/ 240448 h 918356"/>
              <a:gd name="connsiteX47" fmla="*/ 4917286 w 9517857"/>
              <a:gd name="connsiteY47" fmla="*/ 243659 h 918356"/>
              <a:gd name="connsiteX48" fmla="*/ 4981173 w 9517857"/>
              <a:gd name="connsiteY48" fmla="*/ 247103 h 918356"/>
              <a:gd name="connsiteX49" fmla="*/ 5060397 w 9517857"/>
              <a:gd name="connsiteY49" fmla="*/ 263688 h 918356"/>
              <a:gd name="connsiteX50" fmla="*/ 5252996 w 9517857"/>
              <a:gd name="connsiteY50" fmla="*/ 270655 h 918356"/>
              <a:gd name="connsiteX51" fmla="*/ 5358056 w 9517857"/>
              <a:gd name="connsiteY51" fmla="*/ 247248 h 918356"/>
              <a:gd name="connsiteX52" fmla="*/ 5426496 w 9517857"/>
              <a:gd name="connsiteY52" fmla="*/ 235142 h 918356"/>
              <a:gd name="connsiteX53" fmla="*/ 5497161 w 9517857"/>
              <a:gd name="connsiteY53" fmla="*/ 228808 h 918356"/>
              <a:gd name="connsiteX54" fmla="*/ 5826043 w 9517857"/>
              <a:gd name="connsiteY54" fmla="*/ 148073 h 918356"/>
              <a:gd name="connsiteX55" fmla="*/ 6007627 w 9517857"/>
              <a:gd name="connsiteY55" fmla="*/ 147126 h 918356"/>
              <a:gd name="connsiteX56" fmla="*/ 6080994 w 9517857"/>
              <a:gd name="connsiteY56" fmla="*/ 142938 h 918356"/>
              <a:gd name="connsiteX57" fmla="*/ 6194152 w 9517857"/>
              <a:gd name="connsiteY57" fmla="*/ 151772 h 918356"/>
              <a:gd name="connsiteX58" fmla="*/ 6281379 w 9517857"/>
              <a:gd name="connsiteY58" fmla="*/ 181626 h 918356"/>
              <a:gd name="connsiteX59" fmla="*/ 6489033 w 9517857"/>
              <a:gd name="connsiteY59" fmla="*/ 167648 h 918356"/>
              <a:gd name="connsiteX60" fmla="*/ 6544700 w 9517857"/>
              <a:gd name="connsiteY60" fmla="*/ 167161 h 918356"/>
              <a:gd name="connsiteX61" fmla="*/ 6648353 w 9517857"/>
              <a:gd name="connsiteY61" fmla="*/ 172250 h 918356"/>
              <a:gd name="connsiteX62" fmla="*/ 6736227 w 9517857"/>
              <a:gd name="connsiteY62" fmla="*/ 173216 h 918356"/>
              <a:gd name="connsiteX63" fmla="*/ 6977218 w 9517857"/>
              <a:gd name="connsiteY63" fmla="*/ 184289 h 918356"/>
              <a:gd name="connsiteX64" fmla="*/ 7065221 w 9517857"/>
              <a:gd name="connsiteY64" fmla="*/ 227531 h 918356"/>
              <a:gd name="connsiteX65" fmla="*/ 7358195 w 9517857"/>
              <a:gd name="connsiteY65" fmla="*/ 251740 h 918356"/>
              <a:gd name="connsiteX66" fmla="*/ 7565449 w 9517857"/>
              <a:gd name="connsiteY66" fmla="*/ 258950 h 918356"/>
              <a:gd name="connsiteX67" fmla="*/ 7599285 w 9517857"/>
              <a:gd name="connsiteY67" fmla="*/ 266021 h 918356"/>
              <a:gd name="connsiteX68" fmla="*/ 7644411 w 9517857"/>
              <a:gd name="connsiteY68" fmla="*/ 258986 h 918356"/>
              <a:gd name="connsiteX69" fmla="*/ 7825110 w 9517857"/>
              <a:gd name="connsiteY69" fmla="*/ 229109 h 918356"/>
              <a:gd name="connsiteX70" fmla="*/ 7965805 w 9517857"/>
              <a:gd name="connsiteY70" fmla="*/ 200355 h 918356"/>
              <a:gd name="connsiteX71" fmla="*/ 8147401 w 9517857"/>
              <a:gd name="connsiteY71" fmla="*/ 205617 h 918356"/>
              <a:gd name="connsiteX72" fmla="*/ 8256033 w 9517857"/>
              <a:gd name="connsiteY72" fmla="*/ 193713 h 918356"/>
              <a:gd name="connsiteX73" fmla="*/ 8410677 w 9517857"/>
              <a:gd name="connsiteY73" fmla="*/ 172167 h 918356"/>
              <a:gd name="connsiteX74" fmla="*/ 8617841 w 9517857"/>
              <a:gd name="connsiteY74" fmla="*/ 155167 h 918356"/>
              <a:gd name="connsiteX75" fmla="*/ 8715976 w 9517857"/>
              <a:gd name="connsiteY75" fmla="*/ 178374 h 918356"/>
              <a:gd name="connsiteX76" fmla="*/ 8778827 w 9517857"/>
              <a:gd name="connsiteY76" fmla="*/ 172936 h 918356"/>
              <a:gd name="connsiteX77" fmla="*/ 8855248 w 9517857"/>
              <a:gd name="connsiteY77" fmla="*/ 143149 h 918356"/>
              <a:gd name="connsiteX78" fmla="*/ 9010380 w 9517857"/>
              <a:gd name="connsiteY78" fmla="*/ 91891 h 918356"/>
              <a:gd name="connsiteX79" fmla="*/ 9110856 w 9517857"/>
              <a:gd name="connsiteY79" fmla="*/ 70997 h 918356"/>
              <a:gd name="connsiteX80" fmla="*/ 9268817 w 9517857"/>
              <a:gd name="connsiteY80" fmla="*/ 53082 h 918356"/>
              <a:gd name="connsiteX81" fmla="*/ 9316667 w 9517857"/>
              <a:gd name="connsiteY81" fmla="*/ 45047 h 918356"/>
              <a:gd name="connsiteX82" fmla="*/ 9428209 w 9517857"/>
              <a:gd name="connsiteY82" fmla="*/ 29923 h 918356"/>
              <a:gd name="connsiteX83" fmla="*/ 9488916 w 9517857"/>
              <a:gd name="connsiteY8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68918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820868 w 9517857"/>
              <a:gd name="connsiteY29" fmla="*/ 514160 h 918356"/>
              <a:gd name="connsiteX30" fmla="*/ 3073635 w 9517857"/>
              <a:gd name="connsiteY30" fmla="*/ 491294 h 918356"/>
              <a:gd name="connsiteX31" fmla="*/ 3222071 w 9517857"/>
              <a:gd name="connsiteY31" fmla="*/ 470559 h 918356"/>
              <a:gd name="connsiteX32" fmla="*/ 3274069 w 9517857"/>
              <a:gd name="connsiteY32" fmla="*/ 451605 h 918356"/>
              <a:gd name="connsiteX33" fmla="*/ 3349632 w 9517857"/>
              <a:gd name="connsiteY33" fmla="*/ 432583 h 918356"/>
              <a:gd name="connsiteX34" fmla="*/ 3479593 w 9517857"/>
              <a:gd name="connsiteY34" fmla="*/ 390437 h 918356"/>
              <a:gd name="connsiteX35" fmla="*/ 3651428 w 9517857"/>
              <a:gd name="connsiteY35" fmla="*/ 361807 h 918356"/>
              <a:gd name="connsiteX36" fmla="*/ 3844133 w 9517857"/>
              <a:gd name="connsiteY36" fmla="*/ 360648 h 918356"/>
              <a:gd name="connsiteX37" fmla="*/ 3933803 w 9517857"/>
              <a:gd name="connsiteY37" fmla="*/ 357315 h 918356"/>
              <a:gd name="connsiteX38" fmla="*/ 4266740 w 9517857"/>
              <a:gd name="connsiteY38" fmla="*/ 361454 h 918356"/>
              <a:gd name="connsiteX39" fmla="*/ 4430770 w 9517857"/>
              <a:gd name="connsiteY39" fmla="*/ 342643 h 918356"/>
              <a:gd name="connsiteX40" fmla="*/ 4512664 w 9517857"/>
              <a:gd name="connsiteY40" fmla="*/ 319948 h 918356"/>
              <a:gd name="connsiteX41" fmla="*/ 4616423 w 9517857"/>
              <a:gd name="connsiteY41" fmla="*/ 290914 h 918356"/>
              <a:gd name="connsiteX42" fmla="*/ 4689163 w 9517857"/>
              <a:gd name="connsiteY42" fmla="*/ 272812 h 918356"/>
              <a:gd name="connsiteX43" fmla="*/ 4783273 w 9517857"/>
              <a:gd name="connsiteY43" fmla="*/ 248463 h 918356"/>
              <a:gd name="connsiteX44" fmla="*/ 4836507 w 9517857"/>
              <a:gd name="connsiteY44" fmla="*/ 256788 h 918356"/>
              <a:gd name="connsiteX45" fmla="*/ 4892569 w 9517857"/>
              <a:gd name="connsiteY45" fmla="*/ 249933 h 918356"/>
              <a:gd name="connsiteX46" fmla="*/ 4896611 w 9517857"/>
              <a:gd name="connsiteY46" fmla="*/ 240448 h 918356"/>
              <a:gd name="connsiteX47" fmla="*/ 4917286 w 9517857"/>
              <a:gd name="connsiteY47" fmla="*/ 243659 h 918356"/>
              <a:gd name="connsiteX48" fmla="*/ 4981173 w 9517857"/>
              <a:gd name="connsiteY48" fmla="*/ 247103 h 918356"/>
              <a:gd name="connsiteX49" fmla="*/ 5060397 w 9517857"/>
              <a:gd name="connsiteY49" fmla="*/ 263688 h 918356"/>
              <a:gd name="connsiteX50" fmla="*/ 5252996 w 9517857"/>
              <a:gd name="connsiteY50" fmla="*/ 270655 h 918356"/>
              <a:gd name="connsiteX51" fmla="*/ 5358056 w 9517857"/>
              <a:gd name="connsiteY51" fmla="*/ 247248 h 918356"/>
              <a:gd name="connsiteX52" fmla="*/ 5426496 w 9517857"/>
              <a:gd name="connsiteY52" fmla="*/ 235142 h 918356"/>
              <a:gd name="connsiteX53" fmla="*/ 5497161 w 9517857"/>
              <a:gd name="connsiteY53" fmla="*/ 228808 h 918356"/>
              <a:gd name="connsiteX54" fmla="*/ 5826043 w 9517857"/>
              <a:gd name="connsiteY54" fmla="*/ 148073 h 918356"/>
              <a:gd name="connsiteX55" fmla="*/ 6007627 w 9517857"/>
              <a:gd name="connsiteY55" fmla="*/ 147126 h 918356"/>
              <a:gd name="connsiteX56" fmla="*/ 6080994 w 9517857"/>
              <a:gd name="connsiteY56" fmla="*/ 142938 h 918356"/>
              <a:gd name="connsiteX57" fmla="*/ 6194152 w 9517857"/>
              <a:gd name="connsiteY57" fmla="*/ 151772 h 918356"/>
              <a:gd name="connsiteX58" fmla="*/ 6281379 w 9517857"/>
              <a:gd name="connsiteY58" fmla="*/ 181626 h 918356"/>
              <a:gd name="connsiteX59" fmla="*/ 6489033 w 9517857"/>
              <a:gd name="connsiteY59" fmla="*/ 167648 h 918356"/>
              <a:gd name="connsiteX60" fmla="*/ 6544700 w 9517857"/>
              <a:gd name="connsiteY60" fmla="*/ 167161 h 918356"/>
              <a:gd name="connsiteX61" fmla="*/ 6648353 w 9517857"/>
              <a:gd name="connsiteY61" fmla="*/ 172250 h 918356"/>
              <a:gd name="connsiteX62" fmla="*/ 6736227 w 9517857"/>
              <a:gd name="connsiteY62" fmla="*/ 173216 h 918356"/>
              <a:gd name="connsiteX63" fmla="*/ 6977218 w 9517857"/>
              <a:gd name="connsiteY63" fmla="*/ 184289 h 918356"/>
              <a:gd name="connsiteX64" fmla="*/ 7065221 w 9517857"/>
              <a:gd name="connsiteY64" fmla="*/ 227531 h 918356"/>
              <a:gd name="connsiteX65" fmla="*/ 7358195 w 9517857"/>
              <a:gd name="connsiteY65" fmla="*/ 251740 h 918356"/>
              <a:gd name="connsiteX66" fmla="*/ 7565449 w 9517857"/>
              <a:gd name="connsiteY66" fmla="*/ 258950 h 918356"/>
              <a:gd name="connsiteX67" fmla="*/ 7599285 w 9517857"/>
              <a:gd name="connsiteY67" fmla="*/ 266021 h 918356"/>
              <a:gd name="connsiteX68" fmla="*/ 7644411 w 9517857"/>
              <a:gd name="connsiteY68" fmla="*/ 258986 h 918356"/>
              <a:gd name="connsiteX69" fmla="*/ 7825110 w 9517857"/>
              <a:gd name="connsiteY69" fmla="*/ 229109 h 918356"/>
              <a:gd name="connsiteX70" fmla="*/ 7965805 w 9517857"/>
              <a:gd name="connsiteY70" fmla="*/ 200355 h 918356"/>
              <a:gd name="connsiteX71" fmla="*/ 8147401 w 9517857"/>
              <a:gd name="connsiteY71" fmla="*/ 205617 h 918356"/>
              <a:gd name="connsiteX72" fmla="*/ 8256033 w 9517857"/>
              <a:gd name="connsiteY72" fmla="*/ 193713 h 918356"/>
              <a:gd name="connsiteX73" fmla="*/ 8410677 w 9517857"/>
              <a:gd name="connsiteY73" fmla="*/ 172167 h 918356"/>
              <a:gd name="connsiteX74" fmla="*/ 8617841 w 9517857"/>
              <a:gd name="connsiteY74" fmla="*/ 155167 h 918356"/>
              <a:gd name="connsiteX75" fmla="*/ 8715976 w 9517857"/>
              <a:gd name="connsiteY75" fmla="*/ 178374 h 918356"/>
              <a:gd name="connsiteX76" fmla="*/ 8778827 w 9517857"/>
              <a:gd name="connsiteY76" fmla="*/ 172936 h 918356"/>
              <a:gd name="connsiteX77" fmla="*/ 8855248 w 9517857"/>
              <a:gd name="connsiteY77" fmla="*/ 143149 h 918356"/>
              <a:gd name="connsiteX78" fmla="*/ 9010380 w 9517857"/>
              <a:gd name="connsiteY78" fmla="*/ 91891 h 918356"/>
              <a:gd name="connsiteX79" fmla="*/ 9110856 w 9517857"/>
              <a:gd name="connsiteY79" fmla="*/ 70997 h 918356"/>
              <a:gd name="connsiteX80" fmla="*/ 9268817 w 9517857"/>
              <a:gd name="connsiteY80" fmla="*/ 53082 h 918356"/>
              <a:gd name="connsiteX81" fmla="*/ 9316667 w 9517857"/>
              <a:gd name="connsiteY81" fmla="*/ 45047 h 918356"/>
              <a:gd name="connsiteX82" fmla="*/ 9428209 w 9517857"/>
              <a:gd name="connsiteY82" fmla="*/ 29923 h 918356"/>
              <a:gd name="connsiteX83" fmla="*/ 9488916 w 9517857"/>
              <a:gd name="connsiteY8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68918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820868 w 9517857"/>
              <a:gd name="connsiteY29" fmla="*/ 514160 h 918356"/>
              <a:gd name="connsiteX30" fmla="*/ 3073635 w 9517857"/>
              <a:gd name="connsiteY30" fmla="*/ 491294 h 918356"/>
              <a:gd name="connsiteX31" fmla="*/ 3222071 w 9517857"/>
              <a:gd name="connsiteY31" fmla="*/ 470559 h 918356"/>
              <a:gd name="connsiteX32" fmla="*/ 3274069 w 9517857"/>
              <a:gd name="connsiteY32" fmla="*/ 451605 h 918356"/>
              <a:gd name="connsiteX33" fmla="*/ 3349632 w 9517857"/>
              <a:gd name="connsiteY33" fmla="*/ 432583 h 918356"/>
              <a:gd name="connsiteX34" fmla="*/ 3479593 w 9517857"/>
              <a:gd name="connsiteY34" fmla="*/ 390437 h 918356"/>
              <a:gd name="connsiteX35" fmla="*/ 3651428 w 9517857"/>
              <a:gd name="connsiteY35" fmla="*/ 361807 h 918356"/>
              <a:gd name="connsiteX36" fmla="*/ 3844133 w 9517857"/>
              <a:gd name="connsiteY36" fmla="*/ 360648 h 918356"/>
              <a:gd name="connsiteX37" fmla="*/ 3933803 w 9517857"/>
              <a:gd name="connsiteY37" fmla="*/ 357315 h 918356"/>
              <a:gd name="connsiteX38" fmla="*/ 4266740 w 9517857"/>
              <a:gd name="connsiteY38" fmla="*/ 361454 h 918356"/>
              <a:gd name="connsiteX39" fmla="*/ 4430770 w 9517857"/>
              <a:gd name="connsiteY39" fmla="*/ 342643 h 918356"/>
              <a:gd name="connsiteX40" fmla="*/ 4512664 w 9517857"/>
              <a:gd name="connsiteY40" fmla="*/ 319948 h 918356"/>
              <a:gd name="connsiteX41" fmla="*/ 4616423 w 9517857"/>
              <a:gd name="connsiteY41" fmla="*/ 290914 h 918356"/>
              <a:gd name="connsiteX42" fmla="*/ 4689163 w 9517857"/>
              <a:gd name="connsiteY42" fmla="*/ 272812 h 918356"/>
              <a:gd name="connsiteX43" fmla="*/ 4783273 w 9517857"/>
              <a:gd name="connsiteY43" fmla="*/ 248463 h 918356"/>
              <a:gd name="connsiteX44" fmla="*/ 4836507 w 9517857"/>
              <a:gd name="connsiteY44" fmla="*/ 256788 h 918356"/>
              <a:gd name="connsiteX45" fmla="*/ 4892569 w 9517857"/>
              <a:gd name="connsiteY45" fmla="*/ 249933 h 918356"/>
              <a:gd name="connsiteX46" fmla="*/ 4896611 w 9517857"/>
              <a:gd name="connsiteY46" fmla="*/ 240448 h 918356"/>
              <a:gd name="connsiteX47" fmla="*/ 4917286 w 9517857"/>
              <a:gd name="connsiteY47" fmla="*/ 243659 h 918356"/>
              <a:gd name="connsiteX48" fmla="*/ 4981173 w 9517857"/>
              <a:gd name="connsiteY48" fmla="*/ 247103 h 918356"/>
              <a:gd name="connsiteX49" fmla="*/ 5060397 w 9517857"/>
              <a:gd name="connsiteY49" fmla="*/ 263688 h 918356"/>
              <a:gd name="connsiteX50" fmla="*/ 5252996 w 9517857"/>
              <a:gd name="connsiteY50" fmla="*/ 270655 h 918356"/>
              <a:gd name="connsiteX51" fmla="*/ 5358056 w 9517857"/>
              <a:gd name="connsiteY51" fmla="*/ 247248 h 918356"/>
              <a:gd name="connsiteX52" fmla="*/ 5426496 w 9517857"/>
              <a:gd name="connsiteY52" fmla="*/ 235142 h 918356"/>
              <a:gd name="connsiteX53" fmla="*/ 5497161 w 9517857"/>
              <a:gd name="connsiteY53" fmla="*/ 228808 h 918356"/>
              <a:gd name="connsiteX54" fmla="*/ 5826043 w 9517857"/>
              <a:gd name="connsiteY54" fmla="*/ 148073 h 918356"/>
              <a:gd name="connsiteX55" fmla="*/ 6007627 w 9517857"/>
              <a:gd name="connsiteY55" fmla="*/ 147126 h 918356"/>
              <a:gd name="connsiteX56" fmla="*/ 6080994 w 9517857"/>
              <a:gd name="connsiteY56" fmla="*/ 142938 h 918356"/>
              <a:gd name="connsiteX57" fmla="*/ 6194152 w 9517857"/>
              <a:gd name="connsiteY57" fmla="*/ 151772 h 918356"/>
              <a:gd name="connsiteX58" fmla="*/ 6281379 w 9517857"/>
              <a:gd name="connsiteY58" fmla="*/ 181626 h 918356"/>
              <a:gd name="connsiteX59" fmla="*/ 6489033 w 9517857"/>
              <a:gd name="connsiteY59" fmla="*/ 167648 h 918356"/>
              <a:gd name="connsiteX60" fmla="*/ 6544700 w 9517857"/>
              <a:gd name="connsiteY60" fmla="*/ 167161 h 918356"/>
              <a:gd name="connsiteX61" fmla="*/ 6648353 w 9517857"/>
              <a:gd name="connsiteY61" fmla="*/ 172250 h 918356"/>
              <a:gd name="connsiteX62" fmla="*/ 6736227 w 9517857"/>
              <a:gd name="connsiteY62" fmla="*/ 173216 h 918356"/>
              <a:gd name="connsiteX63" fmla="*/ 6977218 w 9517857"/>
              <a:gd name="connsiteY63" fmla="*/ 184289 h 918356"/>
              <a:gd name="connsiteX64" fmla="*/ 7065221 w 9517857"/>
              <a:gd name="connsiteY64" fmla="*/ 227531 h 918356"/>
              <a:gd name="connsiteX65" fmla="*/ 7358195 w 9517857"/>
              <a:gd name="connsiteY65" fmla="*/ 251740 h 918356"/>
              <a:gd name="connsiteX66" fmla="*/ 7565449 w 9517857"/>
              <a:gd name="connsiteY66" fmla="*/ 258950 h 918356"/>
              <a:gd name="connsiteX67" fmla="*/ 7599285 w 9517857"/>
              <a:gd name="connsiteY67" fmla="*/ 266021 h 918356"/>
              <a:gd name="connsiteX68" fmla="*/ 7644411 w 9517857"/>
              <a:gd name="connsiteY68" fmla="*/ 258986 h 918356"/>
              <a:gd name="connsiteX69" fmla="*/ 7825110 w 9517857"/>
              <a:gd name="connsiteY69" fmla="*/ 229109 h 918356"/>
              <a:gd name="connsiteX70" fmla="*/ 7965805 w 9517857"/>
              <a:gd name="connsiteY70" fmla="*/ 200355 h 918356"/>
              <a:gd name="connsiteX71" fmla="*/ 8147401 w 9517857"/>
              <a:gd name="connsiteY71" fmla="*/ 205617 h 918356"/>
              <a:gd name="connsiteX72" fmla="*/ 8256033 w 9517857"/>
              <a:gd name="connsiteY72" fmla="*/ 193713 h 918356"/>
              <a:gd name="connsiteX73" fmla="*/ 8410677 w 9517857"/>
              <a:gd name="connsiteY73" fmla="*/ 172167 h 918356"/>
              <a:gd name="connsiteX74" fmla="*/ 8617841 w 9517857"/>
              <a:gd name="connsiteY74" fmla="*/ 155167 h 918356"/>
              <a:gd name="connsiteX75" fmla="*/ 8715976 w 9517857"/>
              <a:gd name="connsiteY75" fmla="*/ 178374 h 918356"/>
              <a:gd name="connsiteX76" fmla="*/ 8778827 w 9517857"/>
              <a:gd name="connsiteY76" fmla="*/ 172936 h 918356"/>
              <a:gd name="connsiteX77" fmla="*/ 8855248 w 9517857"/>
              <a:gd name="connsiteY77" fmla="*/ 143149 h 918356"/>
              <a:gd name="connsiteX78" fmla="*/ 9010380 w 9517857"/>
              <a:gd name="connsiteY78" fmla="*/ 91891 h 918356"/>
              <a:gd name="connsiteX79" fmla="*/ 9110856 w 9517857"/>
              <a:gd name="connsiteY79" fmla="*/ 70997 h 918356"/>
              <a:gd name="connsiteX80" fmla="*/ 9268817 w 9517857"/>
              <a:gd name="connsiteY80" fmla="*/ 53082 h 918356"/>
              <a:gd name="connsiteX81" fmla="*/ 9316667 w 9517857"/>
              <a:gd name="connsiteY81" fmla="*/ 45047 h 918356"/>
              <a:gd name="connsiteX82" fmla="*/ 9428209 w 9517857"/>
              <a:gd name="connsiteY82" fmla="*/ 29923 h 918356"/>
              <a:gd name="connsiteX83" fmla="*/ 9488916 w 9517857"/>
              <a:gd name="connsiteY8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68918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820868 w 9517857"/>
              <a:gd name="connsiteY29" fmla="*/ 514160 h 918356"/>
              <a:gd name="connsiteX30" fmla="*/ 3073635 w 9517857"/>
              <a:gd name="connsiteY30" fmla="*/ 491294 h 918356"/>
              <a:gd name="connsiteX31" fmla="*/ 3222071 w 9517857"/>
              <a:gd name="connsiteY31" fmla="*/ 470559 h 918356"/>
              <a:gd name="connsiteX32" fmla="*/ 3274069 w 9517857"/>
              <a:gd name="connsiteY32" fmla="*/ 451605 h 918356"/>
              <a:gd name="connsiteX33" fmla="*/ 3349632 w 9517857"/>
              <a:gd name="connsiteY33" fmla="*/ 432583 h 918356"/>
              <a:gd name="connsiteX34" fmla="*/ 3479593 w 9517857"/>
              <a:gd name="connsiteY34" fmla="*/ 390437 h 918356"/>
              <a:gd name="connsiteX35" fmla="*/ 3651428 w 9517857"/>
              <a:gd name="connsiteY35" fmla="*/ 361807 h 918356"/>
              <a:gd name="connsiteX36" fmla="*/ 3844133 w 9517857"/>
              <a:gd name="connsiteY36" fmla="*/ 360648 h 918356"/>
              <a:gd name="connsiteX37" fmla="*/ 3933803 w 9517857"/>
              <a:gd name="connsiteY37" fmla="*/ 357315 h 918356"/>
              <a:gd name="connsiteX38" fmla="*/ 4266740 w 9517857"/>
              <a:gd name="connsiteY38" fmla="*/ 361454 h 918356"/>
              <a:gd name="connsiteX39" fmla="*/ 4430770 w 9517857"/>
              <a:gd name="connsiteY39" fmla="*/ 342643 h 918356"/>
              <a:gd name="connsiteX40" fmla="*/ 4512664 w 9517857"/>
              <a:gd name="connsiteY40" fmla="*/ 319948 h 918356"/>
              <a:gd name="connsiteX41" fmla="*/ 4616423 w 9517857"/>
              <a:gd name="connsiteY41" fmla="*/ 290914 h 918356"/>
              <a:gd name="connsiteX42" fmla="*/ 4689163 w 9517857"/>
              <a:gd name="connsiteY42" fmla="*/ 272812 h 918356"/>
              <a:gd name="connsiteX43" fmla="*/ 4783273 w 9517857"/>
              <a:gd name="connsiteY43" fmla="*/ 248463 h 918356"/>
              <a:gd name="connsiteX44" fmla="*/ 4836507 w 9517857"/>
              <a:gd name="connsiteY44" fmla="*/ 256788 h 918356"/>
              <a:gd name="connsiteX45" fmla="*/ 4892569 w 9517857"/>
              <a:gd name="connsiteY45" fmla="*/ 249933 h 918356"/>
              <a:gd name="connsiteX46" fmla="*/ 4896611 w 9517857"/>
              <a:gd name="connsiteY46" fmla="*/ 240448 h 918356"/>
              <a:gd name="connsiteX47" fmla="*/ 4917286 w 9517857"/>
              <a:gd name="connsiteY47" fmla="*/ 243659 h 918356"/>
              <a:gd name="connsiteX48" fmla="*/ 4981173 w 9517857"/>
              <a:gd name="connsiteY48" fmla="*/ 247103 h 918356"/>
              <a:gd name="connsiteX49" fmla="*/ 5060397 w 9517857"/>
              <a:gd name="connsiteY49" fmla="*/ 263688 h 918356"/>
              <a:gd name="connsiteX50" fmla="*/ 5252996 w 9517857"/>
              <a:gd name="connsiteY50" fmla="*/ 270655 h 918356"/>
              <a:gd name="connsiteX51" fmla="*/ 5358056 w 9517857"/>
              <a:gd name="connsiteY51" fmla="*/ 247248 h 918356"/>
              <a:gd name="connsiteX52" fmla="*/ 5426496 w 9517857"/>
              <a:gd name="connsiteY52" fmla="*/ 235142 h 918356"/>
              <a:gd name="connsiteX53" fmla="*/ 5497161 w 9517857"/>
              <a:gd name="connsiteY53" fmla="*/ 228808 h 918356"/>
              <a:gd name="connsiteX54" fmla="*/ 5826043 w 9517857"/>
              <a:gd name="connsiteY54" fmla="*/ 148073 h 918356"/>
              <a:gd name="connsiteX55" fmla="*/ 6007627 w 9517857"/>
              <a:gd name="connsiteY55" fmla="*/ 147126 h 918356"/>
              <a:gd name="connsiteX56" fmla="*/ 6080994 w 9517857"/>
              <a:gd name="connsiteY56" fmla="*/ 142938 h 918356"/>
              <a:gd name="connsiteX57" fmla="*/ 6194152 w 9517857"/>
              <a:gd name="connsiteY57" fmla="*/ 151772 h 918356"/>
              <a:gd name="connsiteX58" fmla="*/ 6281379 w 9517857"/>
              <a:gd name="connsiteY58" fmla="*/ 181626 h 918356"/>
              <a:gd name="connsiteX59" fmla="*/ 6489033 w 9517857"/>
              <a:gd name="connsiteY59" fmla="*/ 167648 h 918356"/>
              <a:gd name="connsiteX60" fmla="*/ 6544700 w 9517857"/>
              <a:gd name="connsiteY60" fmla="*/ 167161 h 918356"/>
              <a:gd name="connsiteX61" fmla="*/ 6648353 w 9517857"/>
              <a:gd name="connsiteY61" fmla="*/ 172250 h 918356"/>
              <a:gd name="connsiteX62" fmla="*/ 6736227 w 9517857"/>
              <a:gd name="connsiteY62" fmla="*/ 173216 h 918356"/>
              <a:gd name="connsiteX63" fmla="*/ 6977218 w 9517857"/>
              <a:gd name="connsiteY63" fmla="*/ 184289 h 918356"/>
              <a:gd name="connsiteX64" fmla="*/ 7065221 w 9517857"/>
              <a:gd name="connsiteY64" fmla="*/ 227531 h 918356"/>
              <a:gd name="connsiteX65" fmla="*/ 7358195 w 9517857"/>
              <a:gd name="connsiteY65" fmla="*/ 251740 h 918356"/>
              <a:gd name="connsiteX66" fmla="*/ 7565449 w 9517857"/>
              <a:gd name="connsiteY66" fmla="*/ 258950 h 918356"/>
              <a:gd name="connsiteX67" fmla="*/ 7599285 w 9517857"/>
              <a:gd name="connsiteY67" fmla="*/ 266021 h 918356"/>
              <a:gd name="connsiteX68" fmla="*/ 7644411 w 9517857"/>
              <a:gd name="connsiteY68" fmla="*/ 258986 h 918356"/>
              <a:gd name="connsiteX69" fmla="*/ 7825110 w 9517857"/>
              <a:gd name="connsiteY69" fmla="*/ 229109 h 918356"/>
              <a:gd name="connsiteX70" fmla="*/ 7965805 w 9517857"/>
              <a:gd name="connsiteY70" fmla="*/ 200355 h 918356"/>
              <a:gd name="connsiteX71" fmla="*/ 8147401 w 9517857"/>
              <a:gd name="connsiteY71" fmla="*/ 205617 h 918356"/>
              <a:gd name="connsiteX72" fmla="*/ 8256033 w 9517857"/>
              <a:gd name="connsiteY72" fmla="*/ 193713 h 918356"/>
              <a:gd name="connsiteX73" fmla="*/ 8410677 w 9517857"/>
              <a:gd name="connsiteY73" fmla="*/ 172167 h 918356"/>
              <a:gd name="connsiteX74" fmla="*/ 8617841 w 9517857"/>
              <a:gd name="connsiteY74" fmla="*/ 155167 h 918356"/>
              <a:gd name="connsiteX75" fmla="*/ 8715976 w 9517857"/>
              <a:gd name="connsiteY75" fmla="*/ 178374 h 918356"/>
              <a:gd name="connsiteX76" fmla="*/ 8778827 w 9517857"/>
              <a:gd name="connsiteY76" fmla="*/ 172936 h 918356"/>
              <a:gd name="connsiteX77" fmla="*/ 8855248 w 9517857"/>
              <a:gd name="connsiteY77" fmla="*/ 143149 h 918356"/>
              <a:gd name="connsiteX78" fmla="*/ 9010380 w 9517857"/>
              <a:gd name="connsiteY78" fmla="*/ 91891 h 918356"/>
              <a:gd name="connsiteX79" fmla="*/ 9110856 w 9517857"/>
              <a:gd name="connsiteY79" fmla="*/ 70997 h 918356"/>
              <a:gd name="connsiteX80" fmla="*/ 9268817 w 9517857"/>
              <a:gd name="connsiteY80" fmla="*/ 53082 h 918356"/>
              <a:gd name="connsiteX81" fmla="*/ 9316667 w 9517857"/>
              <a:gd name="connsiteY81" fmla="*/ 45047 h 918356"/>
              <a:gd name="connsiteX82" fmla="*/ 9428209 w 9517857"/>
              <a:gd name="connsiteY82" fmla="*/ 29923 h 918356"/>
              <a:gd name="connsiteX83" fmla="*/ 9488916 w 9517857"/>
              <a:gd name="connsiteY8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68918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820868 w 9517857"/>
              <a:gd name="connsiteY29" fmla="*/ 514160 h 918356"/>
              <a:gd name="connsiteX30" fmla="*/ 3073635 w 9517857"/>
              <a:gd name="connsiteY30" fmla="*/ 491294 h 918356"/>
              <a:gd name="connsiteX31" fmla="*/ 3222071 w 9517857"/>
              <a:gd name="connsiteY31" fmla="*/ 470559 h 918356"/>
              <a:gd name="connsiteX32" fmla="*/ 3274069 w 9517857"/>
              <a:gd name="connsiteY32" fmla="*/ 451605 h 918356"/>
              <a:gd name="connsiteX33" fmla="*/ 3349632 w 9517857"/>
              <a:gd name="connsiteY33" fmla="*/ 432583 h 918356"/>
              <a:gd name="connsiteX34" fmla="*/ 3479593 w 9517857"/>
              <a:gd name="connsiteY34" fmla="*/ 390437 h 918356"/>
              <a:gd name="connsiteX35" fmla="*/ 3651428 w 9517857"/>
              <a:gd name="connsiteY35" fmla="*/ 361807 h 918356"/>
              <a:gd name="connsiteX36" fmla="*/ 3844133 w 9517857"/>
              <a:gd name="connsiteY36" fmla="*/ 360648 h 918356"/>
              <a:gd name="connsiteX37" fmla="*/ 3933803 w 9517857"/>
              <a:gd name="connsiteY37" fmla="*/ 357315 h 918356"/>
              <a:gd name="connsiteX38" fmla="*/ 4266740 w 9517857"/>
              <a:gd name="connsiteY38" fmla="*/ 361454 h 918356"/>
              <a:gd name="connsiteX39" fmla="*/ 4430770 w 9517857"/>
              <a:gd name="connsiteY39" fmla="*/ 342643 h 918356"/>
              <a:gd name="connsiteX40" fmla="*/ 4512664 w 9517857"/>
              <a:gd name="connsiteY40" fmla="*/ 319948 h 918356"/>
              <a:gd name="connsiteX41" fmla="*/ 4616423 w 9517857"/>
              <a:gd name="connsiteY41" fmla="*/ 290914 h 918356"/>
              <a:gd name="connsiteX42" fmla="*/ 4689163 w 9517857"/>
              <a:gd name="connsiteY42" fmla="*/ 272812 h 918356"/>
              <a:gd name="connsiteX43" fmla="*/ 4783273 w 9517857"/>
              <a:gd name="connsiteY43" fmla="*/ 248463 h 918356"/>
              <a:gd name="connsiteX44" fmla="*/ 4836507 w 9517857"/>
              <a:gd name="connsiteY44" fmla="*/ 256788 h 918356"/>
              <a:gd name="connsiteX45" fmla="*/ 4892569 w 9517857"/>
              <a:gd name="connsiteY45" fmla="*/ 249933 h 918356"/>
              <a:gd name="connsiteX46" fmla="*/ 4896611 w 9517857"/>
              <a:gd name="connsiteY46" fmla="*/ 240448 h 918356"/>
              <a:gd name="connsiteX47" fmla="*/ 4917286 w 9517857"/>
              <a:gd name="connsiteY47" fmla="*/ 243659 h 918356"/>
              <a:gd name="connsiteX48" fmla="*/ 4981173 w 9517857"/>
              <a:gd name="connsiteY48" fmla="*/ 247103 h 918356"/>
              <a:gd name="connsiteX49" fmla="*/ 5060397 w 9517857"/>
              <a:gd name="connsiteY49" fmla="*/ 263688 h 918356"/>
              <a:gd name="connsiteX50" fmla="*/ 5252996 w 9517857"/>
              <a:gd name="connsiteY50" fmla="*/ 270655 h 918356"/>
              <a:gd name="connsiteX51" fmla="*/ 5358056 w 9517857"/>
              <a:gd name="connsiteY51" fmla="*/ 247248 h 918356"/>
              <a:gd name="connsiteX52" fmla="*/ 5426496 w 9517857"/>
              <a:gd name="connsiteY52" fmla="*/ 235142 h 918356"/>
              <a:gd name="connsiteX53" fmla="*/ 5497161 w 9517857"/>
              <a:gd name="connsiteY53" fmla="*/ 228808 h 918356"/>
              <a:gd name="connsiteX54" fmla="*/ 5826043 w 9517857"/>
              <a:gd name="connsiteY54" fmla="*/ 148073 h 918356"/>
              <a:gd name="connsiteX55" fmla="*/ 6007627 w 9517857"/>
              <a:gd name="connsiteY55" fmla="*/ 147126 h 918356"/>
              <a:gd name="connsiteX56" fmla="*/ 6080994 w 9517857"/>
              <a:gd name="connsiteY56" fmla="*/ 142938 h 918356"/>
              <a:gd name="connsiteX57" fmla="*/ 6194152 w 9517857"/>
              <a:gd name="connsiteY57" fmla="*/ 151772 h 918356"/>
              <a:gd name="connsiteX58" fmla="*/ 6281379 w 9517857"/>
              <a:gd name="connsiteY58" fmla="*/ 181626 h 918356"/>
              <a:gd name="connsiteX59" fmla="*/ 6489033 w 9517857"/>
              <a:gd name="connsiteY59" fmla="*/ 167648 h 918356"/>
              <a:gd name="connsiteX60" fmla="*/ 6544700 w 9517857"/>
              <a:gd name="connsiteY60" fmla="*/ 167161 h 918356"/>
              <a:gd name="connsiteX61" fmla="*/ 6648353 w 9517857"/>
              <a:gd name="connsiteY61" fmla="*/ 172250 h 918356"/>
              <a:gd name="connsiteX62" fmla="*/ 6736227 w 9517857"/>
              <a:gd name="connsiteY62" fmla="*/ 173216 h 918356"/>
              <a:gd name="connsiteX63" fmla="*/ 6977218 w 9517857"/>
              <a:gd name="connsiteY63" fmla="*/ 184289 h 918356"/>
              <a:gd name="connsiteX64" fmla="*/ 7065221 w 9517857"/>
              <a:gd name="connsiteY64" fmla="*/ 227531 h 918356"/>
              <a:gd name="connsiteX65" fmla="*/ 7358195 w 9517857"/>
              <a:gd name="connsiteY65" fmla="*/ 251740 h 918356"/>
              <a:gd name="connsiteX66" fmla="*/ 7565449 w 9517857"/>
              <a:gd name="connsiteY66" fmla="*/ 258950 h 918356"/>
              <a:gd name="connsiteX67" fmla="*/ 7599285 w 9517857"/>
              <a:gd name="connsiteY67" fmla="*/ 266021 h 918356"/>
              <a:gd name="connsiteX68" fmla="*/ 7644411 w 9517857"/>
              <a:gd name="connsiteY68" fmla="*/ 258986 h 918356"/>
              <a:gd name="connsiteX69" fmla="*/ 7825110 w 9517857"/>
              <a:gd name="connsiteY69" fmla="*/ 229109 h 918356"/>
              <a:gd name="connsiteX70" fmla="*/ 7965805 w 9517857"/>
              <a:gd name="connsiteY70" fmla="*/ 200355 h 918356"/>
              <a:gd name="connsiteX71" fmla="*/ 8147401 w 9517857"/>
              <a:gd name="connsiteY71" fmla="*/ 205617 h 918356"/>
              <a:gd name="connsiteX72" fmla="*/ 8256033 w 9517857"/>
              <a:gd name="connsiteY72" fmla="*/ 193713 h 918356"/>
              <a:gd name="connsiteX73" fmla="*/ 8410677 w 9517857"/>
              <a:gd name="connsiteY73" fmla="*/ 172167 h 918356"/>
              <a:gd name="connsiteX74" fmla="*/ 8617841 w 9517857"/>
              <a:gd name="connsiteY74" fmla="*/ 155167 h 918356"/>
              <a:gd name="connsiteX75" fmla="*/ 8715976 w 9517857"/>
              <a:gd name="connsiteY75" fmla="*/ 178374 h 918356"/>
              <a:gd name="connsiteX76" fmla="*/ 8778827 w 9517857"/>
              <a:gd name="connsiteY76" fmla="*/ 172936 h 918356"/>
              <a:gd name="connsiteX77" fmla="*/ 8855248 w 9517857"/>
              <a:gd name="connsiteY77" fmla="*/ 143149 h 918356"/>
              <a:gd name="connsiteX78" fmla="*/ 9010380 w 9517857"/>
              <a:gd name="connsiteY78" fmla="*/ 91891 h 918356"/>
              <a:gd name="connsiteX79" fmla="*/ 9110856 w 9517857"/>
              <a:gd name="connsiteY79" fmla="*/ 70997 h 918356"/>
              <a:gd name="connsiteX80" fmla="*/ 9268817 w 9517857"/>
              <a:gd name="connsiteY80" fmla="*/ 53082 h 918356"/>
              <a:gd name="connsiteX81" fmla="*/ 9316667 w 9517857"/>
              <a:gd name="connsiteY81" fmla="*/ 45047 h 918356"/>
              <a:gd name="connsiteX82" fmla="*/ 9428209 w 9517857"/>
              <a:gd name="connsiteY82" fmla="*/ 29923 h 918356"/>
              <a:gd name="connsiteX83" fmla="*/ 9488916 w 9517857"/>
              <a:gd name="connsiteY8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68918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820868 w 9517857"/>
              <a:gd name="connsiteY29" fmla="*/ 514160 h 918356"/>
              <a:gd name="connsiteX30" fmla="*/ 3073635 w 9517857"/>
              <a:gd name="connsiteY30" fmla="*/ 491294 h 918356"/>
              <a:gd name="connsiteX31" fmla="*/ 3222071 w 9517857"/>
              <a:gd name="connsiteY31" fmla="*/ 470559 h 918356"/>
              <a:gd name="connsiteX32" fmla="*/ 3274069 w 9517857"/>
              <a:gd name="connsiteY32" fmla="*/ 451605 h 918356"/>
              <a:gd name="connsiteX33" fmla="*/ 3349632 w 9517857"/>
              <a:gd name="connsiteY33" fmla="*/ 432583 h 918356"/>
              <a:gd name="connsiteX34" fmla="*/ 3479593 w 9517857"/>
              <a:gd name="connsiteY34" fmla="*/ 390437 h 918356"/>
              <a:gd name="connsiteX35" fmla="*/ 3651428 w 9517857"/>
              <a:gd name="connsiteY35" fmla="*/ 361807 h 918356"/>
              <a:gd name="connsiteX36" fmla="*/ 3844133 w 9517857"/>
              <a:gd name="connsiteY36" fmla="*/ 360648 h 918356"/>
              <a:gd name="connsiteX37" fmla="*/ 3933803 w 9517857"/>
              <a:gd name="connsiteY37" fmla="*/ 357315 h 918356"/>
              <a:gd name="connsiteX38" fmla="*/ 4266740 w 9517857"/>
              <a:gd name="connsiteY38" fmla="*/ 361454 h 918356"/>
              <a:gd name="connsiteX39" fmla="*/ 4430770 w 9517857"/>
              <a:gd name="connsiteY39" fmla="*/ 342643 h 918356"/>
              <a:gd name="connsiteX40" fmla="*/ 4512664 w 9517857"/>
              <a:gd name="connsiteY40" fmla="*/ 319948 h 918356"/>
              <a:gd name="connsiteX41" fmla="*/ 4616423 w 9517857"/>
              <a:gd name="connsiteY41" fmla="*/ 290914 h 918356"/>
              <a:gd name="connsiteX42" fmla="*/ 4689163 w 9517857"/>
              <a:gd name="connsiteY42" fmla="*/ 272812 h 918356"/>
              <a:gd name="connsiteX43" fmla="*/ 4783273 w 9517857"/>
              <a:gd name="connsiteY43" fmla="*/ 248463 h 918356"/>
              <a:gd name="connsiteX44" fmla="*/ 4836507 w 9517857"/>
              <a:gd name="connsiteY44" fmla="*/ 256788 h 918356"/>
              <a:gd name="connsiteX45" fmla="*/ 4892569 w 9517857"/>
              <a:gd name="connsiteY45" fmla="*/ 249933 h 918356"/>
              <a:gd name="connsiteX46" fmla="*/ 4896611 w 9517857"/>
              <a:gd name="connsiteY46" fmla="*/ 240448 h 918356"/>
              <a:gd name="connsiteX47" fmla="*/ 4917286 w 9517857"/>
              <a:gd name="connsiteY47" fmla="*/ 243659 h 918356"/>
              <a:gd name="connsiteX48" fmla="*/ 4981173 w 9517857"/>
              <a:gd name="connsiteY48" fmla="*/ 247103 h 918356"/>
              <a:gd name="connsiteX49" fmla="*/ 5060397 w 9517857"/>
              <a:gd name="connsiteY49" fmla="*/ 263688 h 918356"/>
              <a:gd name="connsiteX50" fmla="*/ 5252996 w 9517857"/>
              <a:gd name="connsiteY50" fmla="*/ 270655 h 918356"/>
              <a:gd name="connsiteX51" fmla="*/ 5358056 w 9517857"/>
              <a:gd name="connsiteY51" fmla="*/ 247248 h 918356"/>
              <a:gd name="connsiteX52" fmla="*/ 5426496 w 9517857"/>
              <a:gd name="connsiteY52" fmla="*/ 235142 h 918356"/>
              <a:gd name="connsiteX53" fmla="*/ 5497161 w 9517857"/>
              <a:gd name="connsiteY53" fmla="*/ 228808 h 918356"/>
              <a:gd name="connsiteX54" fmla="*/ 5826043 w 9517857"/>
              <a:gd name="connsiteY54" fmla="*/ 148073 h 918356"/>
              <a:gd name="connsiteX55" fmla="*/ 6007627 w 9517857"/>
              <a:gd name="connsiteY55" fmla="*/ 147126 h 918356"/>
              <a:gd name="connsiteX56" fmla="*/ 6080994 w 9517857"/>
              <a:gd name="connsiteY56" fmla="*/ 142938 h 918356"/>
              <a:gd name="connsiteX57" fmla="*/ 6194152 w 9517857"/>
              <a:gd name="connsiteY57" fmla="*/ 151772 h 918356"/>
              <a:gd name="connsiteX58" fmla="*/ 6281379 w 9517857"/>
              <a:gd name="connsiteY58" fmla="*/ 181626 h 918356"/>
              <a:gd name="connsiteX59" fmla="*/ 6489033 w 9517857"/>
              <a:gd name="connsiteY59" fmla="*/ 167648 h 918356"/>
              <a:gd name="connsiteX60" fmla="*/ 6544700 w 9517857"/>
              <a:gd name="connsiteY60" fmla="*/ 167161 h 918356"/>
              <a:gd name="connsiteX61" fmla="*/ 6648353 w 9517857"/>
              <a:gd name="connsiteY61" fmla="*/ 172250 h 918356"/>
              <a:gd name="connsiteX62" fmla="*/ 6736227 w 9517857"/>
              <a:gd name="connsiteY62" fmla="*/ 173216 h 918356"/>
              <a:gd name="connsiteX63" fmla="*/ 6977218 w 9517857"/>
              <a:gd name="connsiteY63" fmla="*/ 184289 h 918356"/>
              <a:gd name="connsiteX64" fmla="*/ 7065221 w 9517857"/>
              <a:gd name="connsiteY64" fmla="*/ 227531 h 918356"/>
              <a:gd name="connsiteX65" fmla="*/ 7358195 w 9517857"/>
              <a:gd name="connsiteY65" fmla="*/ 251740 h 918356"/>
              <a:gd name="connsiteX66" fmla="*/ 7565449 w 9517857"/>
              <a:gd name="connsiteY66" fmla="*/ 258950 h 918356"/>
              <a:gd name="connsiteX67" fmla="*/ 7599285 w 9517857"/>
              <a:gd name="connsiteY67" fmla="*/ 266021 h 918356"/>
              <a:gd name="connsiteX68" fmla="*/ 7644411 w 9517857"/>
              <a:gd name="connsiteY68" fmla="*/ 258986 h 918356"/>
              <a:gd name="connsiteX69" fmla="*/ 7825110 w 9517857"/>
              <a:gd name="connsiteY69" fmla="*/ 229109 h 918356"/>
              <a:gd name="connsiteX70" fmla="*/ 7965805 w 9517857"/>
              <a:gd name="connsiteY70" fmla="*/ 200355 h 918356"/>
              <a:gd name="connsiteX71" fmla="*/ 8147401 w 9517857"/>
              <a:gd name="connsiteY71" fmla="*/ 205617 h 918356"/>
              <a:gd name="connsiteX72" fmla="*/ 8256033 w 9517857"/>
              <a:gd name="connsiteY72" fmla="*/ 193713 h 918356"/>
              <a:gd name="connsiteX73" fmla="*/ 8410677 w 9517857"/>
              <a:gd name="connsiteY73" fmla="*/ 172167 h 918356"/>
              <a:gd name="connsiteX74" fmla="*/ 8617841 w 9517857"/>
              <a:gd name="connsiteY74" fmla="*/ 155167 h 918356"/>
              <a:gd name="connsiteX75" fmla="*/ 8715976 w 9517857"/>
              <a:gd name="connsiteY75" fmla="*/ 178374 h 918356"/>
              <a:gd name="connsiteX76" fmla="*/ 8778827 w 9517857"/>
              <a:gd name="connsiteY76" fmla="*/ 172936 h 918356"/>
              <a:gd name="connsiteX77" fmla="*/ 8855248 w 9517857"/>
              <a:gd name="connsiteY77" fmla="*/ 143149 h 918356"/>
              <a:gd name="connsiteX78" fmla="*/ 9010380 w 9517857"/>
              <a:gd name="connsiteY78" fmla="*/ 91891 h 918356"/>
              <a:gd name="connsiteX79" fmla="*/ 9110856 w 9517857"/>
              <a:gd name="connsiteY79" fmla="*/ 70997 h 918356"/>
              <a:gd name="connsiteX80" fmla="*/ 9268817 w 9517857"/>
              <a:gd name="connsiteY80" fmla="*/ 53082 h 918356"/>
              <a:gd name="connsiteX81" fmla="*/ 9316667 w 9517857"/>
              <a:gd name="connsiteY81" fmla="*/ 45047 h 918356"/>
              <a:gd name="connsiteX82" fmla="*/ 9428209 w 9517857"/>
              <a:gd name="connsiteY82" fmla="*/ 29923 h 918356"/>
              <a:gd name="connsiteX83" fmla="*/ 9488916 w 9517857"/>
              <a:gd name="connsiteY8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68918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820868 w 9517857"/>
              <a:gd name="connsiteY29" fmla="*/ 514160 h 918356"/>
              <a:gd name="connsiteX30" fmla="*/ 3073635 w 9517857"/>
              <a:gd name="connsiteY30" fmla="*/ 491294 h 918356"/>
              <a:gd name="connsiteX31" fmla="*/ 3222071 w 9517857"/>
              <a:gd name="connsiteY31" fmla="*/ 470559 h 918356"/>
              <a:gd name="connsiteX32" fmla="*/ 3274069 w 9517857"/>
              <a:gd name="connsiteY32" fmla="*/ 451605 h 918356"/>
              <a:gd name="connsiteX33" fmla="*/ 3349632 w 9517857"/>
              <a:gd name="connsiteY33" fmla="*/ 432583 h 918356"/>
              <a:gd name="connsiteX34" fmla="*/ 3479593 w 9517857"/>
              <a:gd name="connsiteY34" fmla="*/ 390437 h 918356"/>
              <a:gd name="connsiteX35" fmla="*/ 3651428 w 9517857"/>
              <a:gd name="connsiteY35" fmla="*/ 361807 h 918356"/>
              <a:gd name="connsiteX36" fmla="*/ 3844133 w 9517857"/>
              <a:gd name="connsiteY36" fmla="*/ 360648 h 918356"/>
              <a:gd name="connsiteX37" fmla="*/ 3933803 w 9517857"/>
              <a:gd name="connsiteY37" fmla="*/ 357315 h 918356"/>
              <a:gd name="connsiteX38" fmla="*/ 4266740 w 9517857"/>
              <a:gd name="connsiteY38" fmla="*/ 361454 h 918356"/>
              <a:gd name="connsiteX39" fmla="*/ 4430770 w 9517857"/>
              <a:gd name="connsiteY39" fmla="*/ 342643 h 918356"/>
              <a:gd name="connsiteX40" fmla="*/ 4512664 w 9517857"/>
              <a:gd name="connsiteY40" fmla="*/ 319948 h 918356"/>
              <a:gd name="connsiteX41" fmla="*/ 4616423 w 9517857"/>
              <a:gd name="connsiteY41" fmla="*/ 290914 h 918356"/>
              <a:gd name="connsiteX42" fmla="*/ 4689163 w 9517857"/>
              <a:gd name="connsiteY42" fmla="*/ 272812 h 918356"/>
              <a:gd name="connsiteX43" fmla="*/ 4783273 w 9517857"/>
              <a:gd name="connsiteY43" fmla="*/ 248463 h 918356"/>
              <a:gd name="connsiteX44" fmla="*/ 4836507 w 9517857"/>
              <a:gd name="connsiteY44" fmla="*/ 256788 h 918356"/>
              <a:gd name="connsiteX45" fmla="*/ 4892569 w 9517857"/>
              <a:gd name="connsiteY45" fmla="*/ 249933 h 918356"/>
              <a:gd name="connsiteX46" fmla="*/ 4896611 w 9517857"/>
              <a:gd name="connsiteY46" fmla="*/ 240448 h 918356"/>
              <a:gd name="connsiteX47" fmla="*/ 4917286 w 9517857"/>
              <a:gd name="connsiteY47" fmla="*/ 243659 h 918356"/>
              <a:gd name="connsiteX48" fmla="*/ 4981173 w 9517857"/>
              <a:gd name="connsiteY48" fmla="*/ 247103 h 918356"/>
              <a:gd name="connsiteX49" fmla="*/ 5060397 w 9517857"/>
              <a:gd name="connsiteY49" fmla="*/ 263688 h 918356"/>
              <a:gd name="connsiteX50" fmla="*/ 5252996 w 9517857"/>
              <a:gd name="connsiteY50" fmla="*/ 270655 h 918356"/>
              <a:gd name="connsiteX51" fmla="*/ 5358056 w 9517857"/>
              <a:gd name="connsiteY51" fmla="*/ 247248 h 918356"/>
              <a:gd name="connsiteX52" fmla="*/ 5426496 w 9517857"/>
              <a:gd name="connsiteY52" fmla="*/ 235142 h 918356"/>
              <a:gd name="connsiteX53" fmla="*/ 5497161 w 9517857"/>
              <a:gd name="connsiteY53" fmla="*/ 228808 h 918356"/>
              <a:gd name="connsiteX54" fmla="*/ 5826043 w 9517857"/>
              <a:gd name="connsiteY54" fmla="*/ 148073 h 918356"/>
              <a:gd name="connsiteX55" fmla="*/ 6007627 w 9517857"/>
              <a:gd name="connsiteY55" fmla="*/ 147126 h 918356"/>
              <a:gd name="connsiteX56" fmla="*/ 6080994 w 9517857"/>
              <a:gd name="connsiteY56" fmla="*/ 142938 h 918356"/>
              <a:gd name="connsiteX57" fmla="*/ 6194152 w 9517857"/>
              <a:gd name="connsiteY57" fmla="*/ 151772 h 918356"/>
              <a:gd name="connsiteX58" fmla="*/ 6281379 w 9517857"/>
              <a:gd name="connsiteY58" fmla="*/ 181626 h 918356"/>
              <a:gd name="connsiteX59" fmla="*/ 6489033 w 9517857"/>
              <a:gd name="connsiteY59" fmla="*/ 167648 h 918356"/>
              <a:gd name="connsiteX60" fmla="*/ 6544700 w 9517857"/>
              <a:gd name="connsiteY60" fmla="*/ 167161 h 918356"/>
              <a:gd name="connsiteX61" fmla="*/ 6648353 w 9517857"/>
              <a:gd name="connsiteY61" fmla="*/ 172250 h 918356"/>
              <a:gd name="connsiteX62" fmla="*/ 6736227 w 9517857"/>
              <a:gd name="connsiteY62" fmla="*/ 173216 h 918356"/>
              <a:gd name="connsiteX63" fmla="*/ 6977218 w 9517857"/>
              <a:gd name="connsiteY63" fmla="*/ 184289 h 918356"/>
              <a:gd name="connsiteX64" fmla="*/ 7065221 w 9517857"/>
              <a:gd name="connsiteY64" fmla="*/ 227531 h 918356"/>
              <a:gd name="connsiteX65" fmla="*/ 7358195 w 9517857"/>
              <a:gd name="connsiteY65" fmla="*/ 251740 h 918356"/>
              <a:gd name="connsiteX66" fmla="*/ 7565449 w 9517857"/>
              <a:gd name="connsiteY66" fmla="*/ 258950 h 918356"/>
              <a:gd name="connsiteX67" fmla="*/ 7599285 w 9517857"/>
              <a:gd name="connsiteY67" fmla="*/ 266021 h 918356"/>
              <a:gd name="connsiteX68" fmla="*/ 7644411 w 9517857"/>
              <a:gd name="connsiteY68" fmla="*/ 258986 h 918356"/>
              <a:gd name="connsiteX69" fmla="*/ 7825110 w 9517857"/>
              <a:gd name="connsiteY69" fmla="*/ 229109 h 918356"/>
              <a:gd name="connsiteX70" fmla="*/ 7965805 w 9517857"/>
              <a:gd name="connsiteY70" fmla="*/ 200355 h 918356"/>
              <a:gd name="connsiteX71" fmla="*/ 8147401 w 9517857"/>
              <a:gd name="connsiteY71" fmla="*/ 205617 h 918356"/>
              <a:gd name="connsiteX72" fmla="*/ 8256033 w 9517857"/>
              <a:gd name="connsiteY72" fmla="*/ 193713 h 918356"/>
              <a:gd name="connsiteX73" fmla="*/ 8410677 w 9517857"/>
              <a:gd name="connsiteY73" fmla="*/ 172167 h 918356"/>
              <a:gd name="connsiteX74" fmla="*/ 8614948 w 9517857"/>
              <a:gd name="connsiteY74" fmla="*/ 168247 h 918356"/>
              <a:gd name="connsiteX75" fmla="*/ 8715976 w 9517857"/>
              <a:gd name="connsiteY75" fmla="*/ 178374 h 918356"/>
              <a:gd name="connsiteX76" fmla="*/ 8778827 w 9517857"/>
              <a:gd name="connsiteY76" fmla="*/ 172936 h 918356"/>
              <a:gd name="connsiteX77" fmla="*/ 8855248 w 9517857"/>
              <a:gd name="connsiteY77" fmla="*/ 143149 h 918356"/>
              <a:gd name="connsiteX78" fmla="*/ 9010380 w 9517857"/>
              <a:gd name="connsiteY78" fmla="*/ 91891 h 918356"/>
              <a:gd name="connsiteX79" fmla="*/ 9110856 w 9517857"/>
              <a:gd name="connsiteY79" fmla="*/ 70997 h 918356"/>
              <a:gd name="connsiteX80" fmla="*/ 9268817 w 9517857"/>
              <a:gd name="connsiteY80" fmla="*/ 53082 h 918356"/>
              <a:gd name="connsiteX81" fmla="*/ 9316667 w 9517857"/>
              <a:gd name="connsiteY81" fmla="*/ 45047 h 918356"/>
              <a:gd name="connsiteX82" fmla="*/ 9428209 w 9517857"/>
              <a:gd name="connsiteY82" fmla="*/ 29923 h 918356"/>
              <a:gd name="connsiteX83" fmla="*/ 9488916 w 9517857"/>
              <a:gd name="connsiteY8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1772334 w 9517857"/>
              <a:gd name="connsiteY20" fmla="*/ 710640 h 918356"/>
              <a:gd name="connsiteX21" fmla="*/ 2054652 w 9517857"/>
              <a:gd name="connsiteY21" fmla="*/ 656648 h 918356"/>
              <a:gd name="connsiteX22" fmla="*/ 2135144 w 9517857"/>
              <a:gd name="connsiteY22" fmla="*/ 636501 h 918356"/>
              <a:gd name="connsiteX23" fmla="*/ 2440292 w 9517857"/>
              <a:gd name="connsiteY23" fmla="*/ 593862 h 918356"/>
              <a:gd name="connsiteX24" fmla="*/ 2547829 w 9517857"/>
              <a:gd name="connsiteY24" fmla="*/ 566150 h 918356"/>
              <a:gd name="connsiteX25" fmla="*/ 2658055 w 9517857"/>
              <a:gd name="connsiteY25" fmla="*/ 568918 h 918356"/>
              <a:gd name="connsiteX26" fmla="*/ 2693698 w 9517857"/>
              <a:gd name="connsiteY26" fmla="*/ 560029 h 918356"/>
              <a:gd name="connsiteX27" fmla="*/ 2699673 w 9517857"/>
              <a:gd name="connsiteY27" fmla="*/ 556400 h 918356"/>
              <a:gd name="connsiteX28" fmla="*/ 2727306 w 9517857"/>
              <a:gd name="connsiteY28" fmla="*/ 550698 h 918356"/>
              <a:gd name="connsiteX29" fmla="*/ 2820868 w 9517857"/>
              <a:gd name="connsiteY29" fmla="*/ 514160 h 918356"/>
              <a:gd name="connsiteX30" fmla="*/ 3073635 w 9517857"/>
              <a:gd name="connsiteY30" fmla="*/ 491294 h 918356"/>
              <a:gd name="connsiteX31" fmla="*/ 3222071 w 9517857"/>
              <a:gd name="connsiteY31" fmla="*/ 470559 h 918356"/>
              <a:gd name="connsiteX32" fmla="*/ 3274069 w 9517857"/>
              <a:gd name="connsiteY32" fmla="*/ 451605 h 918356"/>
              <a:gd name="connsiteX33" fmla="*/ 3349632 w 9517857"/>
              <a:gd name="connsiteY33" fmla="*/ 432583 h 918356"/>
              <a:gd name="connsiteX34" fmla="*/ 3479593 w 9517857"/>
              <a:gd name="connsiteY34" fmla="*/ 390437 h 918356"/>
              <a:gd name="connsiteX35" fmla="*/ 3651428 w 9517857"/>
              <a:gd name="connsiteY35" fmla="*/ 361807 h 918356"/>
              <a:gd name="connsiteX36" fmla="*/ 3844133 w 9517857"/>
              <a:gd name="connsiteY36" fmla="*/ 360648 h 918356"/>
              <a:gd name="connsiteX37" fmla="*/ 3933803 w 9517857"/>
              <a:gd name="connsiteY37" fmla="*/ 357315 h 918356"/>
              <a:gd name="connsiteX38" fmla="*/ 4266740 w 9517857"/>
              <a:gd name="connsiteY38" fmla="*/ 361454 h 918356"/>
              <a:gd name="connsiteX39" fmla="*/ 4430770 w 9517857"/>
              <a:gd name="connsiteY39" fmla="*/ 342643 h 918356"/>
              <a:gd name="connsiteX40" fmla="*/ 4512664 w 9517857"/>
              <a:gd name="connsiteY40" fmla="*/ 319948 h 918356"/>
              <a:gd name="connsiteX41" fmla="*/ 4616423 w 9517857"/>
              <a:gd name="connsiteY41" fmla="*/ 290914 h 918356"/>
              <a:gd name="connsiteX42" fmla="*/ 4689163 w 9517857"/>
              <a:gd name="connsiteY42" fmla="*/ 272812 h 918356"/>
              <a:gd name="connsiteX43" fmla="*/ 4783273 w 9517857"/>
              <a:gd name="connsiteY43" fmla="*/ 248463 h 918356"/>
              <a:gd name="connsiteX44" fmla="*/ 4836507 w 9517857"/>
              <a:gd name="connsiteY44" fmla="*/ 256788 h 918356"/>
              <a:gd name="connsiteX45" fmla="*/ 4892569 w 9517857"/>
              <a:gd name="connsiteY45" fmla="*/ 249933 h 918356"/>
              <a:gd name="connsiteX46" fmla="*/ 4896611 w 9517857"/>
              <a:gd name="connsiteY46" fmla="*/ 240448 h 918356"/>
              <a:gd name="connsiteX47" fmla="*/ 4917286 w 9517857"/>
              <a:gd name="connsiteY47" fmla="*/ 243659 h 918356"/>
              <a:gd name="connsiteX48" fmla="*/ 4981173 w 9517857"/>
              <a:gd name="connsiteY48" fmla="*/ 247103 h 918356"/>
              <a:gd name="connsiteX49" fmla="*/ 5060397 w 9517857"/>
              <a:gd name="connsiteY49" fmla="*/ 263688 h 918356"/>
              <a:gd name="connsiteX50" fmla="*/ 5252996 w 9517857"/>
              <a:gd name="connsiteY50" fmla="*/ 270655 h 918356"/>
              <a:gd name="connsiteX51" fmla="*/ 5358056 w 9517857"/>
              <a:gd name="connsiteY51" fmla="*/ 247248 h 918356"/>
              <a:gd name="connsiteX52" fmla="*/ 5426496 w 9517857"/>
              <a:gd name="connsiteY52" fmla="*/ 235142 h 918356"/>
              <a:gd name="connsiteX53" fmla="*/ 5497161 w 9517857"/>
              <a:gd name="connsiteY53" fmla="*/ 228808 h 918356"/>
              <a:gd name="connsiteX54" fmla="*/ 5826043 w 9517857"/>
              <a:gd name="connsiteY54" fmla="*/ 148073 h 918356"/>
              <a:gd name="connsiteX55" fmla="*/ 6007627 w 9517857"/>
              <a:gd name="connsiteY55" fmla="*/ 147126 h 918356"/>
              <a:gd name="connsiteX56" fmla="*/ 6080994 w 9517857"/>
              <a:gd name="connsiteY56" fmla="*/ 142938 h 918356"/>
              <a:gd name="connsiteX57" fmla="*/ 6194152 w 9517857"/>
              <a:gd name="connsiteY57" fmla="*/ 151772 h 918356"/>
              <a:gd name="connsiteX58" fmla="*/ 6281379 w 9517857"/>
              <a:gd name="connsiteY58" fmla="*/ 181626 h 918356"/>
              <a:gd name="connsiteX59" fmla="*/ 6489033 w 9517857"/>
              <a:gd name="connsiteY59" fmla="*/ 167648 h 918356"/>
              <a:gd name="connsiteX60" fmla="*/ 6544700 w 9517857"/>
              <a:gd name="connsiteY60" fmla="*/ 167161 h 918356"/>
              <a:gd name="connsiteX61" fmla="*/ 6648353 w 9517857"/>
              <a:gd name="connsiteY61" fmla="*/ 172250 h 918356"/>
              <a:gd name="connsiteX62" fmla="*/ 6736227 w 9517857"/>
              <a:gd name="connsiteY62" fmla="*/ 173216 h 918356"/>
              <a:gd name="connsiteX63" fmla="*/ 6977218 w 9517857"/>
              <a:gd name="connsiteY63" fmla="*/ 184289 h 918356"/>
              <a:gd name="connsiteX64" fmla="*/ 7065221 w 9517857"/>
              <a:gd name="connsiteY64" fmla="*/ 227531 h 918356"/>
              <a:gd name="connsiteX65" fmla="*/ 7358195 w 9517857"/>
              <a:gd name="connsiteY65" fmla="*/ 251740 h 918356"/>
              <a:gd name="connsiteX66" fmla="*/ 7565449 w 9517857"/>
              <a:gd name="connsiteY66" fmla="*/ 258950 h 918356"/>
              <a:gd name="connsiteX67" fmla="*/ 7599285 w 9517857"/>
              <a:gd name="connsiteY67" fmla="*/ 266021 h 918356"/>
              <a:gd name="connsiteX68" fmla="*/ 7644411 w 9517857"/>
              <a:gd name="connsiteY68" fmla="*/ 258986 h 918356"/>
              <a:gd name="connsiteX69" fmla="*/ 7825110 w 9517857"/>
              <a:gd name="connsiteY69" fmla="*/ 229109 h 918356"/>
              <a:gd name="connsiteX70" fmla="*/ 7965805 w 9517857"/>
              <a:gd name="connsiteY70" fmla="*/ 200355 h 918356"/>
              <a:gd name="connsiteX71" fmla="*/ 8147401 w 9517857"/>
              <a:gd name="connsiteY71" fmla="*/ 205617 h 918356"/>
              <a:gd name="connsiteX72" fmla="*/ 8256033 w 9517857"/>
              <a:gd name="connsiteY72" fmla="*/ 193713 h 918356"/>
              <a:gd name="connsiteX73" fmla="*/ 8410677 w 9517857"/>
              <a:gd name="connsiteY73" fmla="*/ 172167 h 918356"/>
              <a:gd name="connsiteX74" fmla="*/ 8614948 w 9517857"/>
              <a:gd name="connsiteY74" fmla="*/ 168247 h 918356"/>
              <a:gd name="connsiteX75" fmla="*/ 8715976 w 9517857"/>
              <a:gd name="connsiteY75" fmla="*/ 178374 h 918356"/>
              <a:gd name="connsiteX76" fmla="*/ 8778827 w 9517857"/>
              <a:gd name="connsiteY76" fmla="*/ 172936 h 918356"/>
              <a:gd name="connsiteX77" fmla="*/ 8855248 w 9517857"/>
              <a:gd name="connsiteY77" fmla="*/ 143149 h 918356"/>
              <a:gd name="connsiteX78" fmla="*/ 9010380 w 9517857"/>
              <a:gd name="connsiteY78" fmla="*/ 91891 h 918356"/>
              <a:gd name="connsiteX79" fmla="*/ 9110856 w 9517857"/>
              <a:gd name="connsiteY79" fmla="*/ 70997 h 918356"/>
              <a:gd name="connsiteX80" fmla="*/ 9268817 w 9517857"/>
              <a:gd name="connsiteY80" fmla="*/ 53082 h 918356"/>
              <a:gd name="connsiteX81" fmla="*/ 9316667 w 9517857"/>
              <a:gd name="connsiteY81" fmla="*/ 45047 h 918356"/>
              <a:gd name="connsiteX82" fmla="*/ 9428209 w 9517857"/>
              <a:gd name="connsiteY82" fmla="*/ 29923 h 918356"/>
              <a:gd name="connsiteX83" fmla="*/ 9488916 w 9517857"/>
              <a:gd name="connsiteY8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2054652 w 9517857"/>
              <a:gd name="connsiteY20" fmla="*/ 656648 h 918356"/>
              <a:gd name="connsiteX21" fmla="*/ 2135144 w 9517857"/>
              <a:gd name="connsiteY21" fmla="*/ 636501 h 918356"/>
              <a:gd name="connsiteX22" fmla="*/ 2440292 w 9517857"/>
              <a:gd name="connsiteY22" fmla="*/ 593862 h 918356"/>
              <a:gd name="connsiteX23" fmla="*/ 2547829 w 9517857"/>
              <a:gd name="connsiteY23" fmla="*/ 566150 h 918356"/>
              <a:gd name="connsiteX24" fmla="*/ 2658055 w 9517857"/>
              <a:gd name="connsiteY24" fmla="*/ 568918 h 918356"/>
              <a:gd name="connsiteX25" fmla="*/ 2693698 w 9517857"/>
              <a:gd name="connsiteY25" fmla="*/ 560029 h 918356"/>
              <a:gd name="connsiteX26" fmla="*/ 2699673 w 9517857"/>
              <a:gd name="connsiteY26" fmla="*/ 556400 h 918356"/>
              <a:gd name="connsiteX27" fmla="*/ 2727306 w 9517857"/>
              <a:gd name="connsiteY27" fmla="*/ 550698 h 918356"/>
              <a:gd name="connsiteX28" fmla="*/ 2820868 w 9517857"/>
              <a:gd name="connsiteY28" fmla="*/ 514160 h 918356"/>
              <a:gd name="connsiteX29" fmla="*/ 3073635 w 9517857"/>
              <a:gd name="connsiteY29" fmla="*/ 491294 h 918356"/>
              <a:gd name="connsiteX30" fmla="*/ 3222071 w 9517857"/>
              <a:gd name="connsiteY30" fmla="*/ 470559 h 918356"/>
              <a:gd name="connsiteX31" fmla="*/ 3274069 w 9517857"/>
              <a:gd name="connsiteY31" fmla="*/ 451605 h 918356"/>
              <a:gd name="connsiteX32" fmla="*/ 3349632 w 9517857"/>
              <a:gd name="connsiteY32" fmla="*/ 432583 h 918356"/>
              <a:gd name="connsiteX33" fmla="*/ 3479593 w 9517857"/>
              <a:gd name="connsiteY33" fmla="*/ 390437 h 918356"/>
              <a:gd name="connsiteX34" fmla="*/ 3651428 w 9517857"/>
              <a:gd name="connsiteY34" fmla="*/ 361807 h 918356"/>
              <a:gd name="connsiteX35" fmla="*/ 3844133 w 9517857"/>
              <a:gd name="connsiteY35" fmla="*/ 360648 h 918356"/>
              <a:gd name="connsiteX36" fmla="*/ 3933803 w 9517857"/>
              <a:gd name="connsiteY36" fmla="*/ 357315 h 918356"/>
              <a:gd name="connsiteX37" fmla="*/ 4266740 w 9517857"/>
              <a:gd name="connsiteY37" fmla="*/ 361454 h 918356"/>
              <a:gd name="connsiteX38" fmla="*/ 4430770 w 9517857"/>
              <a:gd name="connsiteY38" fmla="*/ 342643 h 918356"/>
              <a:gd name="connsiteX39" fmla="*/ 4512664 w 9517857"/>
              <a:gd name="connsiteY39" fmla="*/ 319948 h 918356"/>
              <a:gd name="connsiteX40" fmla="*/ 4616423 w 9517857"/>
              <a:gd name="connsiteY40" fmla="*/ 290914 h 918356"/>
              <a:gd name="connsiteX41" fmla="*/ 4689163 w 9517857"/>
              <a:gd name="connsiteY41" fmla="*/ 272812 h 918356"/>
              <a:gd name="connsiteX42" fmla="*/ 4783273 w 9517857"/>
              <a:gd name="connsiteY42" fmla="*/ 248463 h 918356"/>
              <a:gd name="connsiteX43" fmla="*/ 4836507 w 9517857"/>
              <a:gd name="connsiteY43" fmla="*/ 256788 h 918356"/>
              <a:gd name="connsiteX44" fmla="*/ 4892569 w 9517857"/>
              <a:gd name="connsiteY44" fmla="*/ 249933 h 918356"/>
              <a:gd name="connsiteX45" fmla="*/ 4896611 w 9517857"/>
              <a:gd name="connsiteY45" fmla="*/ 240448 h 918356"/>
              <a:gd name="connsiteX46" fmla="*/ 4917286 w 9517857"/>
              <a:gd name="connsiteY46" fmla="*/ 243659 h 918356"/>
              <a:gd name="connsiteX47" fmla="*/ 4981173 w 9517857"/>
              <a:gd name="connsiteY47" fmla="*/ 247103 h 918356"/>
              <a:gd name="connsiteX48" fmla="*/ 5060397 w 9517857"/>
              <a:gd name="connsiteY48" fmla="*/ 263688 h 918356"/>
              <a:gd name="connsiteX49" fmla="*/ 5252996 w 9517857"/>
              <a:gd name="connsiteY49" fmla="*/ 270655 h 918356"/>
              <a:gd name="connsiteX50" fmla="*/ 5358056 w 9517857"/>
              <a:gd name="connsiteY50" fmla="*/ 247248 h 918356"/>
              <a:gd name="connsiteX51" fmla="*/ 5426496 w 9517857"/>
              <a:gd name="connsiteY51" fmla="*/ 235142 h 918356"/>
              <a:gd name="connsiteX52" fmla="*/ 5497161 w 9517857"/>
              <a:gd name="connsiteY52" fmla="*/ 228808 h 918356"/>
              <a:gd name="connsiteX53" fmla="*/ 5826043 w 9517857"/>
              <a:gd name="connsiteY53" fmla="*/ 148073 h 918356"/>
              <a:gd name="connsiteX54" fmla="*/ 6007627 w 9517857"/>
              <a:gd name="connsiteY54" fmla="*/ 147126 h 918356"/>
              <a:gd name="connsiteX55" fmla="*/ 6080994 w 9517857"/>
              <a:gd name="connsiteY55" fmla="*/ 142938 h 918356"/>
              <a:gd name="connsiteX56" fmla="*/ 6194152 w 9517857"/>
              <a:gd name="connsiteY56" fmla="*/ 151772 h 918356"/>
              <a:gd name="connsiteX57" fmla="*/ 6281379 w 9517857"/>
              <a:gd name="connsiteY57" fmla="*/ 181626 h 918356"/>
              <a:gd name="connsiteX58" fmla="*/ 6489033 w 9517857"/>
              <a:gd name="connsiteY58" fmla="*/ 167648 h 918356"/>
              <a:gd name="connsiteX59" fmla="*/ 6544700 w 9517857"/>
              <a:gd name="connsiteY59" fmla="*/ 167161 h 918356"/>
              <a:gd name="connsiteX60" fmla="*/ 6648353 w 9517857"/>
              <a:gd name="connsiteY60" fmla="*/ 172250 h 918356"/>
              <a:gd name="connsiteX61" fmla="*/ 6736227 w 9517857"/>
              <a:gd name="connsiteY61" fmla="*/ 173216 h 918356"/>
              <a:gd name="connsiteX62" fmla="*/ 6977218 w 9517857"/>
              <a:gd name="connsiteY62" fmla="*/ 184289 h 918356"/>
              <a:gd name="connsiteX63" fmla="*/ 7065221 w 9517857"/>
              <a:gd name="connsiteY63" fmla="*/ 227531 h 918356"/>
              <a:gd name="connsiteX64" fmla="*/ 7358195 w 9517857"/>
              <a:gd name="connsiteY64" fmla="*/ 251740 h 918356"/>
              <a:gd name="connsiteX65" fmla="*/ 7565449 w 9517857"/>
              <a:gd name="connsiteY65" fmla="*/ 258950 h 918356"/>
              <a:gd name="connsiteX66" fmla="*/ 7599285 w 9517857"/>
              <a:gd name="connsiteY66" fmla="*/ 266021 h 918356"/>
              <a:gd name="connsiteX67" fmla="*/ 7644411 w 9517857"/>
              <a:gd name="connsiteY67" fmla="*/ 258986 h 918356"/>
              <a:gd name="connsiteX68" fmla="*/ 7825110 w 9517857"/>
              <a:gd name="connsiteY68" fmla="*/ 229109 h 918356"/>
              <a:gd name="connsiteX69" fmla="*/ 7965805 w 9517857"/>
              <a:gd name="connsiteY69" fmla="*/ 200355 h 918356"/>
              <a:gd name="connsiteX70" fmla="*/ 8147401 w 9517857"/>
              <a:gd name="connsiteY70" fmla="*/ 205617 h 918356"/>
              <a:gd name="connsiteX71" fmla="*/ 8256033 w 9517857"/>
              <a:gd name="connsiteY71" fmla="*/ 193713 h 918356"/>
              <a:gd name="connsiteX72" fmla="*/ 8410677 w 9517857"/>
              <a:gd name="connsiteY72" fmla="*/ 172167 h 918356"/>
              <a:gd name="connsiteX73" fmla="*/ 8614948 w 9517857"/>
              <a:gd name="connsiteY73" fmla="*/ 168247 h 918356"/>
              <a:gd name="connsiteX74" fmla="*/ 8715976 w 9517857"/>
              <a:gd name="connsiteY74" fmla="*/ 178374 h 918356"/>
              <a:gd name="connsiteX75" fmla="*/ 8778827 w 9517857"/>
              <a:gd name="connsiteY75" fmla="*/ 172936 h 918356"/>
              <a:gd name="connsiteX76" fmla="*/ 8855248 w 9517857"/>
              <a:gd name="connsiteY76" fmla="*/ 143149 h 918356"/>
              <a:gd name="connsiteX77" fmla="*/ 9010380 w 9517857"/>
              <a:gd name="connsiteY77" fmla="*/ 91891 h 918356"/>
              <a:gd name="connsiteX78" fmla="*/ 9110856 w 9517857"/>
              <a:gd name="connsiteY78" fmla="*/ 70997 h 918356"/>
              <a:gd name="connsiteX79" fmla="*/ 9268817 w 9517857"/>
              <a:gd name="connsiteY79" fmla="*/ 53082 h 918356"/>
              <a:gd name="connsiteX80" fmla="*/ 9316667 w 9517857"/>
              <a:gd name="connsiteY80" fmla="*/ 45047 h 918356"/>
              <a:gd name="connsiteX81" fmla="*/ 9428209 w 9517857"/>
              <a:gd name="connsiteY81" fmla="*/ 29923 h 918356"/>
              <a:gd name="connsiteX82" fmla="*/ 9488916 w 9517857"/>
              <a:gd name="connsiteY8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2054652 w 9517857"/>
              <a:gd name="connsiteY20" fmla="*/ 656648 h 918356"/>
              <a:gd name="connsiteX21" fmla="*/ 2135144 w 9517857"/>
              <a:gd name="connsiteY21" fmla="*/ 636501 h 918356"/>
              <a:gd name="connsiteX22" fmla="*/ 2440292 w 9517857"/>
              <a:gd name="connsiteY22" fmla="*/ 593862 h 918356"/>
              <a:gd name="connsiteX23" fmla="*/ 2547829 w 9517857"/>
              <a:gd name="connsiteY23" fmla="*/ 566150 h 918356"/>
              <a:gd name="connsiteX24" fmla="*/ 2658055 w 9517857"/>
              <a:gd name="connsiteY24" fmla="*/ 568918 h 918356"/>
              <a:gd name="connsiteX25" fmla="*/ 2693698 w 9517857"/>
              <a:gd name="connsiteY25" fmla="*/ 560029 h 918356"/>
              <a:gd name="connsiteX26" fmla="*/ 2699673 w 9517857"/>
              <a:gd name="connsiteY26" fmla="*/ 556400 h 918356"/>
              <a:gd name="connsiteX27" fmla="*/ 2727306 w 9517857"/>
              <a:gd name="connsiteY27" fmla="*/ 550698 h 918356"/>
              <a:gd name="connsiteX28" fmla="*/ 3073635 w 9517857"/>
              <a:gd name="connsiteY28" fmla="*/ 491294 h 918356"/>
              <a:gd name="connsiteX29" fmla="*/ 3222071 w 9517857"/>
              <a:gd name="connsiteY29" fmla="*/ 470559 h 918356"/>
              <a:gd name="connsiteX30" fmla="*/ 3274069 w 9517857"/>
              <a:gd name="connsiteY30" fmla="*/ 451605 h 918356"/>
              <a:gd name="connsiteX31" fmla="*/ 3349632 w 9517857"/>
              <a:gd name="connsiteY31" fmla="*/ 432583 h 918356"/>
              <a:gd name="connsiteX32" fmla="*/ 3479593 w 9517857"/>
              <a:gd name="connsiteY32" fmla="*/ 390437 h 918356"/>
              <a:gd name="connsiteX33" fmla="*/ 3651428 w 9517857"/>
              <a:gd name="connsiteY33" fmla="*/ 361807 h 918356"/>
              <a:gd name="connsiteX34" fmla="*/ 3844133 w 9517857"/>
              <a:gd name="connsiteY34" fmla="*/ 360648 h 918356"/>
              <a:gd name="connsiteX35" fmla="*/ 3933803 w 9517857"/>
              <a:gd name="connsiteY35" fmla="*/ 357315 h 918356"/>
              <a:gd name="connsiteX36" fmla="*/ 4266740 w 9517857"/>
              <a:gd name="connsiteY36" fmla="*/ 361454 h 918356"/>
              <a:gd name="connsiteX37" fmla="*/ 4430770 w 9517857"/>
              <a:gd name="connsiteY37" fmla="*/ 342643 h 918356"/>
              <a:gd name="connsiteX38" fmla="*/ 4512664 w 9517857"/>
              <a:gd name="connsiteY38" fmla="*/ 319948 h 918356"/>
              <a:gd name="connsiteX39" fmla="*/ 4616423 w 9517857"/>
              <a:gd name="connsiteY39" fmla="*/ 290914 h 918356"/>
              <a:gd name="connsiteX40" fmla="*/ 4689163 w 9517857"/>
              <a:gd name="connsiteY40" fmla="*/ 272812 h 918356"/>
              <a:gd name="connsiteX41" fmla="*/ 4783273 w 9517857"/>
              <a:gd name="connsiteY41" fmla="*/ 248463 h 918356"/>
              <a:gd name="connsiteX42" fmla="*/ 4836507 w 9517857"/>
              <a:gd name="connsiteY42" fmla="*/ 256788 h 918356"/>
              <a:gd name="connsiteX43" fmla="*/ 4892569 w 9517857"/>
              <a:gd name="connsiteY43" fmla="*/ 249933 h 918356"/>
              <a:gd name="connsiteX44" fmla="*/ 4896611 w 9517857"/>
              <a:gd name="connsiteY44" fmla="*/ 240448 h 918356"/>
              <a:gd name="connsiteX45" fmla="*/ 4917286 w 9517857"/>
              <a:gd name="connsiteY45" fmla="*/ 243659 h 918356"/>
              <a:gd name="connsiteX46" fmla="*/ 4981173 w 9517857"/>
              <a:gd name="connsiteY46" fmla="*/ 247103 h 918356"/>
              <a:gd name="connsiteX47" fmla="*/ 5060397 w 9517857"/>
              <a:gd name="connsiteY47" fmla="*/ 263688 h 918356"/>
              <a:gd name="connsiteX48" fmla="*/ 5252996 w 9517857"/>
              <a:gd name="connsiteY48" fmla="*/ 270655 h 918356"/>
              <a:gd name="connsiteX49" fmla="*/ 5358056 w 9517857"/>
              <a:gd name="connsiteY49" fmla="*/ 247248 h 918356"/>
              <a:gd name="connsiteX50" fmla="*/ 5426496 w 9517857"/>
              <a:gd name="connsiteY50" fmla="*/ 235142 h 918356"/>
              <a:gd name="connsiteX51" fmla="*/ 5497161 w 9517857"/>
              <a:gd name="connsiteY51" fmla="*/ 228808 h 918356"/>
              <a:gd name="connsiteX52" fmla="*/ 5826043 w 9517857"/>
              <a:gd name="connsiteY52" fmla="*/ 148073 h 918356"/>
              <a:gd name="connsiteX53" fmla="*/ 6007627 w 9517857"/>
              <a:gd name="connsiteY53" fmla="*/ 147126 h 918356"/>
              <a:gd name="connsiteX54" fmla="*/ 6080994 w 9517857"/>
              <a:gd name="connsiteY54" fmla="*/ 142938 h 918356"/>
              <a:gd name="connsiteX55" fmla="*/ 6194152 w 9517857"/>
              <a:gd name="connsiteY55" fmla="*/ 151772 h 918356"/>
              <a:gd name="connsiteX56" fmla="*/ 6281379 w 9517857"/>
              <a:gd name="connsiteY56" fmla="*/ 181626 h 918356"/>
              <a:gd name="connsiteX57" fmla="*/ 6489033 w 9517857"/>
              <a:gd name="connsiteY57" fmla="*/ 167648 h 918356"/>
              <a:gd name="connsiteX58" fmla="*/ 6544700 w 9517857"/>
              <a:gd name="connsiteY58" fmla="*/ 167161 h 918356"/>
              <a:gd name="connsiteX59" fmla="*/ 6648353 w 9517857"/>
              <a:gd name="connsiteY59" fmla="*/ 172250 h 918356"/>
              <a:gd name="connsiteX60" fmla="*/ 6736227 w 9517857"/>
              <a:gd name="connsiteY60" fmla="*/ 173216 h 918356"/>
              <a:gd name="connsiteX61" fmla="*/ 6977218 w 9517857"/>
              <a:gd name="connsiteY61" fmla="*/ 184289 h 918356"/>
              <a:gd name="connsiteX62" fmla="*/ 7065221 w 9517857"/>
              <a:gd name="connsiteY62" fmla="*/ 227531 h 918356"/>
              <a:gd name="connsiteX63" fmla="*/ 7358195 w 9517857"/>
              <a:gd name="connsiteY63" fmla="*/ 251740 h 918356"/>
              <a:gd name="connsiteX64" fmla="*/ 7565449 w 9517857"/>
              <a:gd name="connsiteY64" fmla="*/ 258950 h 918356"/>
              <a:gd name="connsiteX65" fmla="*/ 7599285 w 9517857"/>
              <a:gd name="connsiteY65" fmla="*/ 266021 h 918356"/>
              <a:gd name="connsiteX66" fmla="*/ 7644411 w 9517857"/>
              <a:gd name="connsiteY66" fmla="*/ 258986 h 918356"/>
              <a:gd name="connsiteX67" fmla="*/ 7825110 w 9517857"/>
              <a:gd name="connsiteY67" fmla="*/ 229109 h 918356"/>
              <a:gd name="connsiteX68" fmla="*/ 7965805 w 9517857"/>
              <a:gd name="connsiteY68" fmla="*/ 200355 h 918356"/>
              <a:gd name="connsiteX69" fmla="*/ 8147401 w 9517857"/>
              <a:gd name="connsiteY69" fmla="*/ 205617 h 918356"/>
              <a:gd name="connsiteX70" fmla="*/ 8256033 w 9517857"/>
              <a:gd name="connsiteY70" fmla="*/ 193713 h 918356"/>
              <a:gd name="connsiteX71" fmla="*/ 8410677 w 9517857"/>
              <a:gd name="connsiteY71" fmla="*/ 172167 h 918356"/>
              <a:gd name="connsiteX72" fmla="*/ 8614948 w 9517857"/>
              <a:gd name="connsiteY72" fmla="*/ 168247 h 918356"/>
              <a:gd name="connsiteX73" fmla="*/ 8715976 w 9517857"/>
              <a:gd name="connsiteY73" fmla="*/ 178374 h 918356"/>
              <a:gd name="connsiteX74" fmla="*/ 8778827 w 9517857"/>
              <a:gd name="connsiteY74" fmla="*/ 172936 h 918356"/>
              <a:gd name="connsiteX75" fmla="*/ 8855248 w 9517857"/>
              <a:gd name="connsiteY75" fmla="*/ 143149 h 918356"/>
              <a:gd name="connsiteX76" fmla="*/ 9010380 w 9517857"/>
              <a:gd name="connsiteY76" fmla="*/ 91891 h 918356"/>
              <a:gd name="connsiteX77" fmla="*/ 9110856 w 9517857"/>
              <a:gd name="connsiteY77" fmla="*/ 70997 h 918356"/>
              <a:gd name="connsiteX78" fmla="*/ 9268817 w 9517857"/>
              <a:gd name="connsiteY78" fmla="*/ 53082 h 918356"/>
              <a:gd name="connsiteX79" fmla="*/ 9316667 w 9517857"/>
              <a:gd name="connsiteY79" fmla="*/ 45047 h 918356"/>
              <a:gd name="connsiteX80" fmla="*/ 9428209 w 9517857"/>
              <a:gd name="connsiteY80" fmla="*/ 29923 h 918356"/>
              <a:gd name="connsiteX81" fmla="*/ 9488916 w 9517857"/>
              <a:gd name="connsiteY81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2054652 w 9517857"/>
              <a:gd name="connsiteY20" fmla="*/ 656648 h 918356"/>
              <a:gd name="connsiteX21" fmla="*/ 2135144 w 9517857"/>
              <a:gd name="connsiteY21" fmla="*/ 636501 h 918356"/>
              <a:gd name="connsiteX22" fmla="*/ 2440292 w 9517857"/>
              <a:gd name="connsiteY22" fmla="*/ 593862 h 918356"/>
              <a:gd name="connsiteX23" fmla="*/ 2547829 w 9517857"/>
              <a:gd name="connsiteY23" fmla="*/ 566150 h 918356"/>
              <a:gd name="connsiteX24" fmla="*/ 2658055 w 9517857"/>
              <a:gd name="connsiteY24" fmla="*/ 568918 h 918356"/>
              <a:gd name="connsiteX25" fmla="*/ 2693698 w 9517857"/>
              <a:gd name="connsiteY25" fmla="*/ 560029 h 918356"/>
              <a:gd name="connsiteX26" fmla="*/ 2699673 w 9517857"/>
              <a:gd name="connsiteY26" fmla="*/ 556400 h 918356"/>
              <a:gd name="connsiteX27" fmla="*/ 2727306 w 9517857"/>
              <a:gd name="connsiteY27" fmla="*/ 550698 h 918356"/>
              <a:gd name="connsiteX28" fmla="*/ 3073635 w 9517857"/>
              <a:gd name="connsiteY28" fmla="*/ 491294 h 918356"/>
              <a:gd name="connsiteX29" fmla="*/ 3222071 w 9517857"/>
              <a:gd name="connsiteY29" fmla="*/ 470559 h 918356"/>
              <a:gd name="connsiteX30" fmla="*/ 3274069 w 9517857"/>
              <a:gd name="connsiteY30" fmla="*/ 451605 h 918356"/>
              <a:gd name="connsiteX31" fmla="*/ 3349632 w 9517857"/>
              <a:gd name="connsiteY31" fmla="*/ 432583 h 918356"/>
              <a:gd name="connsiteX32" fmla="*/ 3479593 w 9517857"/>
              <a:gd name="connsiteY32" fmla="*/ 390437 h 918356"/>
              <a:gd name="connsiteX33" fmla="*/ 3651428 w 9517857"/>
              <a:gd name="connsiteY33" fmla="*/ 361807 h 918356"/>
              <a:gd name="connsiteX34" fmla="*/ 3844133 w 9517857"/>
              <a:gd name="connsiteY34" fmla="*/ 360648 h 918356"/>
              <a:gd name="connsiteX35" fmla="*/ 3933803 w 9517857"/>
              <a:gd name="connsiteY35" fmla="*/ 357315 h 918356"/>
              <a:gd name="connsiteX36" fmla="*/ 4266740 w 9517857"/>
              <a:gd name="connsiteY36" fmla="*/ 361454 h 918356"/>
              <a:gd name="connsiteX37" fmla="*/ 4430770 w 9517857"/>
              <a:gd name="connsiteY37" fmla="*/ 342643 h 918356"/>
              <a:gd name="connsiteX38" fmla="*/ 4512664 w 9517857"/>
              <a:gd name="connsiteY38" fmla="*/ 319948 h 918356"/>
              <a:gd name="connsiteX39" fmla="*/ 4616423 w 9517857"/>
              <a:gd name="connsiteY39" fmla="*/ 290914 h 918356"/>
              <a:gd name="connsiteX40" fmla="*/ 4689163 w 9517857"/>
              <a:gd name="connsiteY40" fmla="*/ 272812 h 918356"/>
              <a:gd name="connsiteX41" fmla="*/ 4783273 w 9517857"/>
              <a:gd name="connsiteY41" fmla="*/ 248463 h 918356"/>
              <a:gd name="connsiteX42" fmla="*/ 4836507 w 9517857"/>
              <a:gd name="connsiteY42" fmla="*/ 256788 h 918356"/>
              <a:gd name="connsiteX43" fmla="*/ 4892569 w 9517857"/>
              <a:gd name="connsiteY43" fmla="*/ 249933 h 918356"/>
              <a:gd name="connsiteX44" fmla="*/ 4896611 w 9517857"/>
              <a:gd name="connsiteY44" fmla="*/ 240448 h 918356"/>
              <a:gd name="connsiteX45" fmla="*/ 4917286 w 9517857"/>
              <a:gd name="connsiteY45" fmla="*/ 243659 h 918356"/>
              <a:gd name="connsiteX46" fmla="*/ 4981173 w 9517857"/>
              <a:gd name="connsiteY46" fmla="*/ 247103 h 918356"/>
              <a:gd name="connsiteX47" fmla="*/ 5060397 w 9517857"/>
              <a:gd name="connsiteY47" fmla="*/ 263688 h 918356"/>
              <a:gd name="connsiteX48" fmla="*/ 5252996 w 9517857"/>
              <a:gd name="connsiteY48" fmla="*/ 270655 h 918356"/>
              <a:gd name="connsiteX49" fmla="*/ 5358056 w 9517857"/>
              <a:gd name="connsiteY49" fmla="*/ 247248 h 918356"/>
              <a:gd name="connsiteX50" fmla="*/ 5426496 w 9517857"/>
              <a:gd name="connsiteY50" fmla="*/ 235142 h 918356"/>
              <a:gd name="connsiteX51" fmla="*/ 5497161 w 9517857"/>
              <a:gd name="connsiteY51" fmla="*/ 228808 h 918356"/>
              <a:gd name="connsiteX52" fmla="*/ 5826043 w 9517857"/>
              <a:gd name="connsiteY52" fmla="*/ 148073 h 918356"/>
              <a:gd name="connsiteX53" fmla="*/ 6007627 w 9517857"/>
              <a:gd name="connsiteY53" fmla="*/ 147126 h 918356"/>
              <a:gd name="connsiteX54" fmla="*/ 6080994 w 9517857"/>
              <a:gd name="connsiteY54" fmla="*/ 142938 h 918356"/>
              <a:gd name="connsiteX55" fmla="*/ 6194152 w 9517857"/>
              <a:gd name="connsiteY55" fmla="*/ 151772 h 918356"/>
              <a:gd name="connsiteX56" fmla="*/ 6281379 w 9517857"/>
              <a:gd name="connsiteY56" fmla="*/ 181626 h 918356"/>
              <a:gd name="connsiteX57" fmla="*/ 6489033 w 9517857"/>
              <a:gd name="connsiteY57" fmla="*/ 167648 h 918356"/>
              <a:gd name="connsiteX58" fmla="*/ 6544700 w 9517857"/>
              <a:gd name="connsiteY58" fmla="*/ 167161 h 918356"/>
              <a:gd name="connsiteX59" fmla="*/ 6648353 w 9517857"/>
              <a:gd name="connsiteY59" fmla="*/ 172250 h 918356"/>
              <a:gd name="connsiteX60" fmla="*/ 6736227 w 9517857"/>
              <a:gd name="connsiteY60" fmla="*/ 173216 h 918356"/>
              <a:gd name="connsiteX61" fmla="*/ 6977218 w 9517857"/>
              <a:gd name="connsiteY61" fmla="*/ 184289 h 918356"/>
              <a:gd name="connsiteX62" fmla="*/ 7065221 w 9517857"/>
              <a:gd name="connsiteY62" fmla="*/ 227531 h 918356"/>
              <a:gd name="connsiteX63" fmla="*/ 7358195 w 9517857"/>
              <a:gd name="connsiteY63" fmla="*/ 251740 h 918356"/>
              <a:gd name="connsiteX64" fmla="*/ 7565449 w 9517857"/>
              <a:gd name="connsiteY64" fmla="*/ 258950 h 918356"/>
              <a:gd name="connsiteX65" fmla="*/ 7599285 w 9517857"/>
              <a:gd name="connsiteY65" fmla="*/ 266021 h 918356"/>
              <a:gd name="connsiteX66" fmla="*/ 7644411 w 9517857"/>
              <a:gd name="connsiteY66" fmla="*/ 258986 h 918356"/>
              <a:gd name="connsiteX67" fmla="*/ 7825110 w 9517857"/>
              <a:gd name="connsiteY67" fmla="*/ 229109 h 918356"/>
              <a:gd name="connsiteX68" fmla="*/ 7965805 w 9517857"/>
              <a:gd name="connsiteY68" fmla="*/ 200355 h 918356"/>
              <a:gd name="connsiteX69" fmla="*/ 8147401 w 9517857"/>
              <a:gd name="connsiteY69" fmla="*/ 205617 h 918356"/>
              <a:gd name="connsiteX70" fmla="*/ 8256033 w 9517857"/>
              <a:gd name="connsiteY70" fmla="*/ 193713 h 918356"/>
              <a:gd name="connsiteX71" fmla="*/ 8410677 w 9517857"/>
              <a:gd name="connsiteY71" fmla="*/ 172167 h 918356"/>
              <a:gd name="connsiteX72" fmla="*/ 8614948 w 9517857"/>
              <a:gd name="connsiteY72" fmla="*/ 168247 h 918356"/>
              <a:gd name="connsiteX73" fmla="*/ 8715976 w 9517857"/>
              <a:gd name="connsiteY73" fmla="*/ 178374 h 918356"/>
              <a:gd name="connsiteX74" fmla="*/ 8778827 w 9517857"/>
              <a:gd name="connsiteY74" fmla="*/ 172936 h 918356"/>
              <a:gd name="connsiteX75" fmla="*/ 8855248 w 9517857"/>
              <a:gd name="connsiteY75" fmla="*/ 143149 h 918356"/>
              <a:gd name="connsiteX76" fmla="*/ 9010380 w 9517857"/>
              <a:gd name="connsiteY76" fmla="*/ 91891 h 918356"/>
              <a:gd name="connsiteX77" fmla="*/ 9110856 w 9517857"/>
              <a:gd name="connsiteY77" fmla="*/ 70997 h 918356"/>
              <a:gd name="connsiteX78" fmla="*/ 9268817 w 9517857"/>
              <a:gd name="connsiteY78" fmla="*/ 53082 h 918356"/>
              <a:gd name="connsiteX79" fmla="*/ 9316667 w 9517857"/>
              <a:gd name="connsiteY79" fmla="*/ 45047 h 918356"/>
              <a:gd name="connsiteX80" fmla="*/ 9428209 w 9517857"/>
              <a:gd name="connsiteY80" fmla="*/ 29923 h 918356"/>
              <a:gd name="connsiteX81" fmla="*/ 9488916 w 9517857"/>
              <a:gd name="connsiteY81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2054652 w 9517857"/>
              <a:gd name="connsiteY20" fmla="*/ 656648 h 918356"/>
              <a:gd name="connsiteX21" fmla="*/ 2135144 w 9517857"/>
              <a:gd name="connsiteY21" fmla="*/ 636501 h 918356"/>
              <a:gd name="connsiteX22" fmla="*/ 2440292 w 9517857"/>
              <a:gd name="connsiteY22" fmla="*/ 593862 h 918356"/>
              <a:gd name="connsiteX23" fmla="*/ 2547829 w 9517857"/>
              <a:gd name="connsiteY23" fmla="*/ 566150 h 918356"/>
              <a:gd name="connsiteX24" fmla="*/ 2658055 w 9517857"/>
              <a:gd name="connsiteY24" fmla="*/ 568918 h 918356"/>
              <a:gd name="connsiteX25" fmla="*/ 2693698 w 9517857"/>
              <a:gd name="connsiteY25" fmla="*/ 560029 h 918356"/>
              <a:gd name="connsiteX26" fmla="*/ 2727306 w 9517857"/>
              <a:gd name="connsiteY26" fmla="*/ 550698 h 918356"/>
              <a:gd name="connsiteX27" fmla="*/ 3073635 w 9517857"/>
              <a:gd name="connsiteY27" fmla="*/ 491294 h 918356"/>
              <a:gd name="connsiteX28" fmla="*/ 3222071 w 9517857"/>
              <a:gd name="connsiteY28" fmla="*/ 470559 h 918356"/>
              <a:gd name="connsiteX29" fmla="*/ 3274069 w 9517857"/>
              <a:gd name="connsiteY29" fmla="*/ 451605 h 918356"/>
              <a:gd name="connsiteX30" fmla="*/ 3349632 w 9517857"/>
              <a:gd name="connsiteY30" fmla="*/ 432583 h 918356"/>
              <a:gd name="connsiteX31" fmla="*/ 3479593 w 9517857"/>
              <a:gd name="connsiteY31" fmla="*/ 390437 h 918356"/>
              <a:gd name="connsiteX32" fmla="*/ 3651428 w 9517857"/>
              <a:gd name="connsiteY32" fmla="*/ 361807 h 918356"/>
              <a:gd name="connsiteX33" fmla="*/ 3844133 w 9517857"/>
              <a:gd name="connsiteY33" fmla="*/ 360648 h 918356"/>
              <a:gd name="connsiteX34" fmla="*/ 3933803 w 9517857"/>
              <a:gd name="connsiteY34" fmla="*/ 357315 h 918356"/>
              <a:gd name="connsiteX35" fmla="*/ 4266740 w 9517857"/>
              <a:gd name="connsiteY35" fmla="*/ 361454 h 918356"/>
              <a:gd name="connsiteX36" fmla="*/ 4430770 w 9517857"/>
              <a:gd name="connsiteY36" fmla="*/ 342643 h 918356"/>
              <a:gd name="connsiteX37" fmla="*/ 4512664 w 9517857"/>
              <a:gd name="connsiteY37" fmla="*/ 319948 h 918356"/>
              <a:gd name="connsiteX38" fmla="*/ 4616423 w 9517857"/>
              <a:gd name="connsiteY38" fmla="*/ 290914 h 918356"/>
              <a:gd name="connsiteX39" fmla="*/ 4689163 w 9517857"/>
              <a:gd name="connsiteY39" fmla="*/ 272812 h 918356"/>
              <a:gd name="connsiteX40" fmla="*/ 4783273 w 9517857"/>
              <a:gd name="connsiteY40" fmla="*/ 248463 h 918356"/>
              <a:gd name="connsiteX41" fmla="*/ 4836507 w 9517857"/>
              <a:gd name="connsiteY41" fmla="*/ 256788 h 918356"/>
              <a:gd name="connsiteX42" fmla="*/ 4892569 w 9517857"/>
              <a:gd name="connsiteY42" fmla="*/ 249933 h 918356"/>
              <a:gd name="connsiteX43" fmla="*/ 4896611 w 9517857"/>
              <a:gd name="connsiteY43" fmla="*/ 240448 h 918356"/>
              <a:gd name="connsiteX44" fmla="*/ 4917286 w 9517857"/>
              <a:gd name="connsiteY44" fmla="*/ 243659 h 918356"/>
              <a:gd name="connsiteX45" fmla="*/ 4981173 w 9517857"/>
              <a:gd name="connsiteY45" fmla="*/ 247103 h 918356"/>
              <a:gd name="connsiteX46" fmla="*/ 5060397 w 9517857"/>
              <a:gd name="connsiteY46" fmla="*/ 263688 h 918356"/>
              <a:gd name="connsiteX47" fmla="*/ 5252996 w 9517857"/>
              <a:gd name="connsiteY47" fmla="*/ 270655 h 918356"/>
              <a:gd name="connsiteX48" fmla="*/ 5358056 w 9517857"/>
              <a:gd name="connsiteY48" fmla="*/ 247248 h 918356"/>
              <a:gd name="connsiteX49" fmla="*/ 5426496 w 9517857"/>
              <a:gd name="connsiteY49" fmla="*/ 235142 h 918356"/>
              <a:gd name="connsiteX50" fmla="*/ 5497161 w 9517857"/>
              <a:gd name="connsiteY50" fmla="*/ 228808 h 918356"/>
              <a:gd name="connsiteX51" fmla="*/ 5826043 w 9517857"/>
              <a:gd name="connsiteY51" fmla="*/ 148073 h 918356"/>
              <a:gd name="connsiteX52" fmla="*/ 6007627 w 9517857"/>
              <a:gd name="connsiteY52" fmla="*/ 147126 h 918356"/>
              <a:gd name="connsiteX53" fmla="*/ 6080994 w 9517857"/>
              <a:gd name="connsiteY53" fmla="*/ 142938 h 918356"/>
              <a:gd name="connsiteX54" fmla="*/ 6194152 w 9517857"/>
              <a:gd name="connsiteY54" fmla="*/ 151772 h 918356"/>
              <a:gd name="connsiteX55" fmla="*/ 6281379 w 9517857"/>
              <a:gd name="connsiteY55" fmla="*/ 181626 h 918356"/>
              <a:gd name="connsiteX56" fmla="*/ 6489033 w 9517857"/>
              <a:gd name="connsiteY56" fmla="*/ 167648 h 918356"/>
              <a:gd name="connsiteX57" fmla="*/ 6544700 w 9517857"/>
              <a:gd name="connsiteY57" fmla="*/ 167161 h 918356"/>
              <a:gd name="connsiteX58" fmla="*/ 6648353 w 9517857"/>
              <a:gd name="connsiteY58" fmla="*/ 172250 h 918356"/>
              <a:gd name="connsiteX59" fmla="*/ 6736227 w 9517857"/>
              <a:gd name="connsiteY59" fmla="*/ 173216 h 918356"/>
              <a:gd name="connsiteX60" fmla="*/ 6977218 w 9517857"/>
              <a:gd name="connsiteY60" fmla="*/ 184289 h 918356"/>
              <a:gd name="connsiteX61" fmla="*/ 7065221 w 9517857"/>
              <a:gd name="connsiteY61" fmla="*/ 227531 h 918356"/>
              <a:gd name="connsiteX62" fmla="*/ 7358195 w 9517857"/>
              <a:gd name="connsiteY62" fmla="*/ 251740 h 918356"/>
              <a:gd name="connsiteX63" fmla="*/ 7565449 w 9517857"/>
              <a:gd name="connsiteY63" fmla="*/ 258950 h 918356"/>
              <a:gd name="connsiteX64" fmla="*/ 7599285 w 9517857"/>
              <a:gd name="connsiteY64" fmla="*/ 266021 h 918356"/>
              <a:gd name="connsiteX65" fmla="*/ 7644411 w 9517857"/>
              <a:gd name="connsiteY65" fmla="*/ 258986 h 918356"/>
              <a:gd name="connsiteX66" fmla="*/ 7825110 w 9517857"/>
              <a:gd name="connsiteY66" fmla="*/ 229109 h 918356"/>
              <a:gd name="connsiteX67" fmla="*/ 7965805 w 9517857"/>
              <a:gd name="connsiteY67" fmla="*/ 200355 h 918356"/>
              <a:gd name="connsiteX68" fmla="*/ 8147401 w 9517857"/>
              <a:gd name="connsiteY68" fmla="*/ 205617 h 918356"/>
              <a:gd name="connsiteX69" fmla="*/ 8256033 w 9517857"/>
              <a:gd name="connsiteY69" fmla="*/ 193713 h 918356"/>
              <a:gd name="connsiteX70" fmla="*/ 8410677 w 9517857"/>
              <a:gd name="connsiteY70" fmla="*/ 172167 h 918356"/>
              <a:gd name="connsiteX71" fmla="*/ 8614948 w 9517857"/>
              <a:gd name="connsiteY71" fmla="*/ 168247 h 918356"/>
              <a:gd name="connsiteX72" fmla="*/ 8715976 w 9517857"/>
              <a:gd name="connsiteY72" fmla="*/ 178374 h 918356"/>
              <a:gd name="connsiteX73" fmla="*/ 8778827 w 9517857"/>
              <a:gd name="connsiteY73" fmla="*/ 172936 h 918356"/>
              <a:gd name="connsiteX74" fmla="*/ 8855248 w 9517857"/>
              <a:gd name="connsiteY74" fmla="*/ 143149 h 918356"/>
              <a:gd name="connsiteX75" fmla="*/ 9010380 w 9517857"/>
              <a:gd name="connsiteY75" fmla="*/ 91891 h 918356"/>
              <a:gd name="connsiteX76" fmla="*/ 9110856 w 9517857"/>
              <a:gd name="connsiteY76" fmla="*/ 70997 h 918356"/>
              <a:gd name="connsiteX77" fmla="*/ 9268817 w 9517857"/>
              <a:gd name="connsiteY77" fmla="*/ 53082 h 918356"/>
              <a:gd name="connsiteX78" fmla="*/ 9316667 w 9517857"/>
              <a:gd name="connsiteY78" fmla="*/ 45047 h 918356"/>
              <a:gd name="connsiteX79" fmla="*/ 9428209 w 9517857"/>
              <a:gd name="connsiteY79" fmla="*/ 29923 h 918356"/>
              <a:gd name="connsiteX80" fmla="*/ 9488916 w 9517857"/>
              <a:gd name="connsiteY80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2054652 w 9517857"/>
              <a:gd name="connsiteY20" fmla="*/ 656648 h 918356"/>
              <a:gd name="connsiteX21" fmla="*/ 2135144 w 9517857"/>
              <a:gd name="connsiteY21" fmla="*/ 636501 h 918356"/>
              <a:gd name="connsiteX22" fmla="*/ 2440292 w 9517857"/>
              <a:gd name="connsiteY22" fmla="*/ 593862 h 918356"/>
              <a:gd name="connsiteX23" fmla="*/ 2547829 w 9517857"/>
              <a:gd name="connsiteY23" fmla="*/ 566150 h 918356"/>
              <a:gd name="connsiteX24" fmla="*/ 2693698 w 9517857"/>
              <a:gd name="connsiteY24" fmla="*/ 560029 h 918356"/>
              <a:gd name="connsiteX25" fmla="*/ 2727306 w 9517857"/>
              <a:gd name="connsiteY25" fmla="*/ 550698 h 918356"/>
              <a:gd name="connsiteX26" fmla="*/ 3073635 w 9517857"/>
              <a:gd name="connsiteY26" fmla="*/ 491294 h 918356"/>
              <a:gd name="connsiteX27" fmla="*/ 3222071 w 9517857"/>
              <a:gd name="connsiteY27" fmla="*/ 470559 h 918356"/>
              <a:gd name="connsiteX28" fmla="*/ 3274069 w 9517857"/>
              <a:gd name="connsiteY28" fmla="*/ 451605 h 918356"/>
              <a:gd name="connsiteX29" fmla="*/ 3349632 w 9517857"/>
              <a:gd name="connsiteY29" fmla="*/ 432583 h 918356"/>
              <a:gd name="connsiteX30" fmla="*/ 3479593 w 9517857"/>
              <a:gd name="connsiteY30" fmla="*/ 390437 h 918356"/>
              <a:gd name="connsiteX31" fmla="*/ 3651428 w 9517857"/>
              <a:gd name="connsiteY31" fmla="*/ 361807 h 918356"/>
              <a:gd name="connsiteX32" fmla="*/ 3844133 w 9517857"/>
              <a:gd name="connsiteY32" fmla="*/ 360648 h 918356"/>
              <a:gd name="connsiteX33" fmla="*/ 3933803 w 9517857"/>
              <a:gd name="connsiteY33" fmla="*/ 357315 h 918356"/>
              <a:gd name="connsiteX34" fmla="*/ 4266740 w 9517857"/>
              <a:gd name="connsiteY34" fmla="*/ 361454 h 918356"/>
              <a:gd name="connsiteX35" fmla="*/ 4430770 w 9517857"/>
              <a:gd name="connsiteY35" fmla="*/ 342643 h 918356"/>
              <a:gd name="connsiteX36" fmla="*/ 4512664 w 9517857"/>
              <a:gd name="connsiteY36" fmla="*/ 319948 h 918356"/>
              <a:gd name="connsiteX37" fmla="*/ 4616423 w 9517857"/>
              <a:gd name="connsiteY37" fmla="*/ 290914 h 918356"/>
              <a:gd name="connsiteX38" fmla="*/ 4689163 w 9517857"/>
              <a:gd name="connsiteY38" fmla="*/ 272812 h 918356"/>
              <a:gd name="connsiteX39" fmla="*/ 4783273 w 9517857"/>
              <a:gd name="connsiteY39" fmla="*/ 248463 h 918356"/>
              <a:gd name="connsiteX40" fmla="*/ 4836507 w 9517857"/>
              <a:gd name="connsiteY40" fmla="*/ 256788 h 918356"/>
              <a:gd name="connsiteX41" fmla="*/ 4892569 w 9517857"/>
              <a:gd name="connsiteY41" fmla="*/ 249933 h 918356"/>
              <a:gd name="connsiteX42" fmla="*/ 4896611 w 9517857"/>
              <a:gd name="connsiteY42" fmla="*/ 240448 h 918356"/>
              <a:gd name="connsiteX43" fmla="*/ 4917286 w 9517857"/>
              <a:gd name="connsiteY43" fmla="*/ 243659 h 918356"/>
              <a:gd name="connsiteX44" fmla="*/ 4981173 w 9517857"/>
              <a:gd name="connsiteY44" fmla="*/ 247103 h 918356"/>
              <a:gd name="connsiteX45" fmla="*/ 5060397 w 9517857"/>
              <a:gd name="connsiteY45" fmla="*/ 263688 h 918356"/>
              <a:gd name="connsiteX46" fmla="*/ 5252996 w 9517857"/>
              <a:gd name="connsiteY46" fmla="*/ 270655 h 918356"/>
              <a:gd name="connsiteX47" fmla="*/ 5358056 w 9517857"/>
              <a:gd name="connsiteY47" fmla="*/ 247248 h 918356"/>
              <a:gd name="connsiteX48" fmla="*/ 5426496 w 9517857"/>
              <a:gd name="connsiteY48" fmla="*/ 235142 h 918356"/>
              <a:gd name="connsiteX49" fmla="*/ 5497161 w 9517857"/>
              <a:gd name="connsiteY49" fmla="*/ 228808 h 918356"/>
              <a:gd name="connsiteX50" fmla="*/ 5826043 w 9517857"/>
              <a:gd name="connsiteY50" fmla="*/ 148073 h 918356"/>
              <a:gd name="connsiteX51" fmla="*/ 6007627 w 9517857"/>
              <a:gd name="connsiteY51" fmla="*/ 147126 h 918356"/>
              <a:gd name="connsiteX52" fmla="*/ 6080994 w 9517857"/>
              <a:gd name="connsiteY52" fmla="*/ 142938 h 918356"/>
              <a:gd name="connsiteX53" fmla="*/ 6194152 w 9517857"/>
              <a:gd name="connsiteY53" fmla="*/ 151772 h 918356"/>
              <a:gd name="connsiteX54" fmla="*/ 6281379 w 9517857"/>
              <a:gd name="connsiteY54" fmla="*/ 181626 h 918356"/>
              <a:gd name="connsiteX55" fmla="*/ 6489033 w 9517857"/>
              <a:gd name="connsiteY55" fmla="*/ 167648 h 918356"/>
              <a:gd name="connsiteX56" fmla="*/ 6544700 w 9517857"/>
              <a:gd name="connsiteY56" fmla="*/ 167161 h 918356"/>
              <a:gd name="connsiteX57" fmla="*/ 6648353 w 9517857"/>
              <a:gd name="connsiteY57" fmla="*/ 172250 h 918356"/>
              <a:gd name="connsiteX58" fmla="*/ 6736227 w 9517857"/>
              <a:gd name="connsiteY58" fmla="*/ 173216 h 918356"/>
              <a:gd name="connsiteX59" fmla="*/ 6977218 w 9517857"/>
              <a:gd name="connsiteY59" fmla="*/ 184289 h 918356"/>
              <a:gd name="connsiteX60" fmla="*/ 7065221 w 9517857"/>
              <a:gd name="connsiteY60" fmla="*/ 227531 h 918356"/>
              <a:gd name="connsiteX61" fmla="*/ 7358195 w 9517857"/>
              <a:gd name="connsiteY61" fmla="*/ 251740 h 918356"/>
              <a:gd name="connsiteX62" fmla="*/ 7565449 w 9517857"/>
              <a:gd name="connsiteY62" fmla="*/ 258950 h 918356"/>
              <a:gd name="connsiteX63" fmla="*/ 7599285 w 9517857"/>
              <a:gd name="connsiteY63" fmla="*/ 266021 h 918356"/>
              <a:gd name="connsiteX64" fmla="*/ 7644411 w 9517857"/>
              <a:gd name="connsiteY64" fmla="*/ 258986 h 918356"/>
              <a:gd name="connsiteX65" fmla="*/ 7825110 w 9517857"/>
              <a:gd name="connsiteY65" fmla="*/ 229109 h 918356"/>
              <a:gd name="connsiteX66" fmla="*/ 7965805 w 9517857"/>
              <a:gd name="connsiteY66" fmla="*/ 200355 h 918356"/>
              <a:gd name="connsiteX67" fmla="*/ 8147401 w 9517857"/>
              <a:gd name="connsiteY67" fmla="*/ 205617 h 918356"/>
              <a:gd name="connsiteX68" fmla="*/ 8256033 w 9517857"/>
              <a:gd name="connsiteY68" fmla="*/ 193713 h 918356"/>
              <a:gd name="connsiteX69" fmla="*/ 8410677 w 9517857"/>
              <a:gd name="connsiteY69" fmla="*/ 172167 h 918356"/>
              <a:gd name="connsiteX70" fmla="*/ 8614948 w 9517857"/>
              <a:gd name="connsiteY70" fmla="*/ 168247 h 918356"/>
              <a:gd name="connsiteX71" fmla="*/ 8715976 w 9517857"/>
              <a:gd name="connsiteY71" fmla="*/ 178374 h 918356"/>
              <a:gd name="connsiteX72" fmla="*/ 8778827 w 9517857"/>
              <a:gd name="connsiteY72" fmla="*/ 172936 h 918356"/>
              <a:gd name="connsiteX73" fmla="*/ 8855248 w 9517857"/>
              <a:gd name="connsiteY73" fmla="*/ 143149 h 918356"/>
              <a:gd name="connsiteX74" fmla="*/ 9010380 w 9517857"/>
              <a:gd name="connsiteY74" fmla="*/ 91891 h 918356"/>
              <a:gd name="connsiteX75" fmla="*/ 9110856 w 9517857"/>
              <a:gd name="connsiteY75" fmla="*/ 70997 h 918356"/>
              <a:gd name="connsiteX76" fmla="*/ 9268817 w 9517857"/>
              <a:gd name="connsiteY76" fmla="*/ 53082 h 918356"/>
              <a:gd name="connsiteX77" fmla="*/ 9316667 w 9517857"/>
              <a:gd name="connsiteY77" fmla="*/ 45047 h 918356"/>
              <a:gd name="connsiteX78" fmla="*/ 9428209 w 9517857"/>
              <a:gd name="connsiteY78" fmla="*/ 29923 h 918356"/>
              <a:gd name="connsiteX79" fmla="*/ 9488916 w 9517857"/>
              <a:gd name="connsiteY79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2054652 w 9517857"/>
              <a:gd name="connsiteY20" fmla="*/ 656648 h 918356"/>
              <a:gd name="connsiteX21" fmla="*/ 2135144 w 9517857"/>
              <a:gd name="connsiteY21" fmla="*/ 636501 h 918356"/>
              <a:gd name="connsiteX22" fmla="*/ 2440292 w 9517857"/>
              <a:gd name="connsiteY22" fmla="*/ 593862 h 918356"/>
              <a:gd name="connsiteX23" fmla="*/ 2547829 w 9517857"/>
              <a:gd name="connsiteY23" fmla="*/ 566150 h 918356"/>
              <a:gd name="connsiteX24" fmla="*/ 2693698 w 9517857"/>
              <a:gd name="connsiteY24" fmla="*/ 560029 h 918356"/>
              <a:gd name="connsiteX25" fmla="*/ 2727306 w 9517857"/>
              <a:gd name="connsiteY25" fmla="*/ 550698 h 918356"/>
              <a:gd name="connsiteX26" fmla="*/ 3073635 w 9517857"/>
              <a:gd name="connsiteY26" fmla="*/ 491294 h 918356"/>
              <a:gd name="connsiteX27" fmla="*/ 3222071 w 9517857"/>
              <a:gd name="connsiteY27" fmla="*/ 470559 h 918356"/>
              <a:gd name="connsiteX28" fmla="*/ 3274069 w 9517857"/>
              <a:gd name="connsiteY28" fmla="*/ 451605 h 918356"/>
              <a:gd name="connsiteX29" fmla="*/ 3349632 w 9517857"/>
              <a:gd name="connsiteY29" fmla="*/ 432583 h 918356"/>
              <a:gd name="connsiteX30" fmla="*/ 3479593 w 9517857"/>
              <a:gd name="connsiteY30" fmla="*/ 390437 h 918356"/>
              <a:gd name="connsiteX31" fmla="*/ 3651428 w 9517857"/>
              <a:gd name="connsiteY31" fmla="*/ 361807 h 918356"/>
              <a:gd name="connsiteX32" fmla="*/ 3844133 w 9517857"/>
              <a:gd name="connsiteY32" fmla="*/ 360648 h 918356"/>
              <a:gd name="connsiteX33" fmla="*/ 3933803 w 9517857"/>
              <a:gd name="connsiteY33" fmla="*/ 357315 h 918356"/>
              <a:gd name="connsiteX34" fmla="*/ 4266740 w 9517857"/>
              <a:gd name="connsiteY34" fmla="*/ 361454 h 918356"/>
              <a:gd name="connsiteX35" fmla="*/ 4430770 w 9517857"/>
              <a:gd name="connsiteY35" fmla="*/ 342643 h 918356"/>
              <a:gd name="connsiteX36" fmla="*/ 4512664 w 9517857"/>
              <a:gd name="connsiteY36" fmla="*/ 319948 h 918356"/>
              <a:gd name="connsiteX37" fmla="*/ 4616423 w 9517857"/>
              <a:gd name="connsiteY37" fmla="*/ 290914 h 918356"/>
              <a:gd name="connsiteX38" fmla="*/ 4689163 w 9517857"/>
              <a:gd name="connsiteY38" fmla="*/ 272812 h 918356"/>
              <a:gd name="connsiteX39" fmla="*/ 4783273 w 9517857"/>
              <a:gd name="connsiteY39" fmla="*/ 248463 h 918356"/>
              <a:gd name="connsiteX40" fmla="*/ 4836507 w 9517857"/>
              <a:gd name="connsiteY40" fmla="*/ 256788 h 918356"/>
              <a:gd name="connsiteX41" fmla="*/ 4892569 w 9517857"/>
              <a:gd name="connsiteY41" fmla="*/ 249933 h 918356"/>
              <a:gd name="connsiteX42" fmla="*/ 4896611 w 9517857"/>
              <a:gd name="connsiteY42" fmla="*/ 240448 h 918356"/>
              <a:gd name="connsiteX43" fmla="*/ 4917286 w 9517857"/>
              <a:gd name="connsiteY43" fmla="*/ 243659 h 918356"/>
              <a:gd name="connsiteX44" fmla="*/ 4981173 w 9517857"/>
              <a:gd name="connsiteY44" fmla="*/ 247103 h 918356"/>
              <a:gd name="connsiteX45" fmla="*/ 5060397 w 9517857"/>
              <a:gd name="connsiteY45" fmla="*/ 263688 h 918356"/>
              <a:gd name="connsiteX46" fmla="*/ 5252996 w 9517857"/>
              <a:gd name="connsiteY46" fmla="*/ 270655 h 918356"/>
              <a:gd name="connsiteX47" fmla="*/ 5358056 w 9517857"/>
              <a:gd name="connsiteY47" fmla="*/ 247248 h 918356"/>
              <a:gd name="connsiteX48" fmla="*/ 5426496 w 9517857"/>
              <a:gd name="connsiteY48" fmla="*/ 235142 h 918356"/>
              <a:gd name="connsiteX49" fmla="*/ 5497161 w 9517857"/>
              <a:gd name="connsiteY49" fmla="*/ 228808 h 918356"/>
              <a:gd name="connsiteX50" fmla="*/ 5826043 w 9517857"/>
              <a:gd name="connsiteY50" fmla="*/ 148073 h 918356"/>
              <a:gd name="connsiteX51" fmla="*/ 6007627 w 9517857"/>
              <a:gd name="connsiteY51" fmla="*/ 147126 h 918356"/>
              <a:gd name="connsiteX52" fmla="*/ 6194152 w 9517857"/>
              <a:gd name="connsiteY52" fmla="*/ 151772 h 918356"/>
              <a:gd name="connsiteX53" fmla="*/ 6281379 w 9517857"/>
              <a:gd name="connsiteY53" fmla="*/ 181626 h 918356"/>
              <a:gd name="connsiteX54" fmla="*/ 6489033 w 9517857"/>
              <a:gd name="connsiteY54" fmla="*/ 167648 h 918356"/>
              <a:gd name="connsiteX55" fmla="*/ 6544700 w 9517857"/>
              <a:gd name="connsiteY55" fmla="*/ 167161 h 918356"/>
              <a:gd name="connsiteX56" fmla="*/ 6648353 w 9517857"/>
              <a:gd name="connsiteY56" fmla="*/ 172250 h 918356"/>
              <a:gd name="connsiteX57" fmla="*/ 6736227 w 9517857"/>
              <a:gd name="connsiteY57" fmla="*/ 173216 h 918356"/>
              <a:gd name="connsiteX58" fmla="*/ 6977218 w 9517857"/>
              <a:gd name="connsiteY58" fmla="*/ 184289 h 918356"/>
              <a:gd name="connsiteX59" fmla="*/ 7065221 w 9517857"/>
              <a:gd name="connsiteY59" fmla="*/ 227531 h 918356"/>
              <a:gd name="connsiteX60" fmla="*/ 7358195 w 9517857"/>
              <a:gd name="connsiteY60" fmla="*/ 251740 h 918356"/>
              <a:gd name="connsiteX61" fmla="*/ 7565449 w 9517857"/>
              <a:gd name="connsiteY61" fmla="*/ 258950 h 918356"/>
              <a:gd name="connsiteX62" fmla="*/ 7599285 w 9517857"/>
              <a:gd name="connsiteY62" fmla="*/ 266021 h 918356"/>
              <a:gd name="connsiteX63" fmla="*/ 7644411 w 9517857"/>
              <a:gd name="connsiteY63" fmla="*/ 258986 h 918356"/>
              <a:gd name="connsiteX64" fmla="*/ 7825110 w 9517857"/>
              <a:gd name="connsiteY64" fmla="*/ 229109 h 918356"/>
              <a:gd name="connsiteX65" fmla="*/ 7965805 w 9517857"/>
              <a:gd name="connsiteY65" fmla="*/ 200355 h 918356"/>
              <a:gd name="connsiteX66" fmla="*/ 8147401 w 9517857"/>
              <a:gd name="connsiteY66" fmla="*/ 205617 h 918356"/>
              <a:gd name="connsiteX67" fmla="*/ 8256033 w 9517857"/>
              <a:gd name="connsiteY67" fmla="*/ 193713 h 918356"/>
              <a:gd name="connsiteX68" fmla="*/ 8410677 w 9517857"/>
              <a:gd name="connsiteY68" fmla="*/ 172167 h 918356"/>
              <a:gd name="connsiteX69" fmla="*/ 8614948 w 9517857"/>
              <a:gd name="connsiteY69" fmla="*/ 168247 h 918356"/>
              <a:gd name="connsiteX70" fmla="*/ 8715976 w 9517857"/>
              <a:gd name="connsiteY70" fmla="*/ 178374 h 918356"/>
              <a:gd name="connsiteX71" fmla="*/ 8778827 w 9517857"/>
              <a:gd name="connsiteY71" fmla="*/ 172936 h 918356"/>
              <a:gd name="connsiteX72" fmla="*/ 8855248 w 9517857"/>
              <a:gd name="connsiteY72" fmla="*/ 143149 h 918356"/>
              <a:gd name="connsiteX73" fmla="*/ 9010380 w 9517857"/>
              <a:gd name="connsiteY73" fmla="*/ 91891 h 918356"/>
              <a:gd name="connsiteX74" fmla="*/ 9110856 w 9517857"/>
              <a:gd name="connsiteY74" fmla="*/ 70997 h 918356"/>
              <a:gd name="connsiteX75" fmla="*/ 9268817 w 9517857"/>
              <a:gd name="connsiteY75" fmla="*/ 53082 h 918356"/>
              <a:gd name="connsiteX76" fmla="*/ 9316667 w 9517857"/>
              <a:gd name="connsiteY76" fmla="*/ 45047 h 918356"/>
              <a:gd name="connsiteX77" fmla="*/ 9428209 w 9517857"/>
              <a:gd name="connsiteY77" fmla="*/ 29923 h 918356"/>
              <a:gd name="connsiteX78" fmla="*/ 9488916 w 9517857"/>
              <a:gd name="connsiteY7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2054652 w 9517857"/>
              <a:gd name="connsiteY20" fmla="*/ 656648 h 918356"/>
              <a:gd name="connsiteX21" fmla="*/ 2135144 w 9517857"/>
              <a:gd name="connsiteY21" fmla="*/ 636501 h 918356"/>
              <a:gd name="connsiteX22" fmla="*/ 2440292 w 9517857"/>
              <a:gd name="connsiteY22" fmla="*/ 593862 h 918356"/>
              <a:gd name="connsiteX23" fmla="*/ 2547829 w 9517857"/>
              <a:gd name="connsiteY23" fmla="*/ 566150 h 918356"/>
              <a:gd name="connsiteX24" fmla="*/ 2693698 w 9517857"/>
              <a:gd name="connsiteY24" fmla="*/ 560029 h 918356"/>
              <a:gd name="connsiteX25" fmla="*/ 2727306 w 9517857"/>
              <a:gd name="connsiteY25" fmla="*/ 550698 h 918356"/>
              <a:gd name="connsiteX26" fmla="*/ 3073635 w 9517857"/>
              <a:gd name="connsiteY26" fmla="*/ 491294 h 918356"/>
              <a:gd name="connsiteX27" fmla="*/ 3222071 w 9517857"/>
              <a:gd name="connsiteY27" fmla="*/ 470559 h 918356"/>
              <a:gd name="connsiteX28" fmla="*/ 3274069 w 9517857"/>
              <a:gd name="connsiteY28" fmla="*/ 451605 h 918356"/>
              <a:gd name="connsiteX29" fmla="*/ 3349632 w 9517857"/>
              <a:gd name="connsiteY29" fmla="*/ 432583 h 918356"/>
              <a:gd name="connsiteX30" fmla="*/ 3479593 w 9517857"/>
              <a:gd name="connsiteY30" fmla="*/ 390437 h 918356"/>
              <a:gd name="connsiteX31" fmla="*/ 3651428 w 9517857"/>
              <a:gd name="connsiteY31" fmla="*/ 361807 h 918356"/>
              <a:gd name="connsiteX32" fmla="*/ 3844133 w 9517857"/>
              <a:gd name="connsiteY32" fmla="*/ 360648 h 918356"/>
              <a:gd name="connsiteX33" fmla="*/ 3933803 w 9517857"/>
              <a:gd name="connsiteY33" fmla="*/ 357315 h 918356"/>
              <a:gd name="connsiteX34" fmla="*/ 4266740 w 9517857"/>
              <a:gd name="connsiteY34" fmla="*/ 361454 h 918356"/>
              <a:gd name="connsiteX35" fmla="*/ 4430770 w 9517857"/>
              <a:gd name="connsiteY35" fmla="*/ 342643 h 918356"/>
              <a:gd name="connsiteX36" fmla="*/ 4512664 w 9517857"/>
              <a:gd name="connsiteY36" fmla="*/ 319948 h 918356"/>
              <a:gd name="connsiteX37" fmla="*/ 4616423 w 9517857"/>
              <a:gd name="connsiteY37" fmla="*/ 290914 h 918356"/>
              <a:gd name="connsiteX38" fmla="*/ 4689163 w 9517857"/>
              <a:gd name="connsiteY38" fmla="*/ 272812 h 918356"/>
              <a:gd name="connsiteX39" fmla="*/ 4783273 w 9517857"/>
              <a:gd name="connsiteY39" fmla="*/ 248463 h 918356"/>
              <a:gd name="connsiteX40" fmla="*/ 4836507 w 9517857"/>
              <a:gd name="connsiteY40" fmla="*/ 256788 h 918356"/>
              <a:gd name="connsiteX41" fmla="*/ 4892569 w 9517857"/>
              <a:gd name="connsiteY41" fmla="*/ 249933 h 918356"/>
              <a:gd name="connsiteX42" fmla="*/ 4896611 w 9517857"/>
              <a:gd name="connsiteY42" fmla="*/ 240448 h 918356"/>
              <a:gd name="connsiteX43" fmla="*/ 4917286 w 9517857"/>
              <a:gd name="connsiteY43" fmla="*/ 243659 h 918356"/>
              <a:gd name="connsiteX44" fmla="*/ 4981173 w 9517857"/>
              <a:gd name="connsiteY44" fmla="*/ 247103 h 918356"/>
              <a:gd name="connsiteX45" fmla="*/ 5060397 w 9517857"/>
              <a:gd name="connsiteY45" fmla="*/ 263688 h 918356"/>
              <a:gd name="connsiteX46" fmla="*/ 5252996 w 9517857"/>
              <a:gd name="connsiteY46" fmla="*/ 270655 h 918356"/>
              <a:gd name="connsiteX47" fmla="*/ 5358056 w 9517857"/>
              <a:gd name="connsiteY47" fmla="*/ 247248 h 918356"/>
              <a:gd name="connsiteX48" fmla="*/ 5426496 w 9517857"/>
              <a:gd name="connsiteY48" fmla="*/ 235142 h 918356"/>
              <a:gd name="connsiteX49" fmla="*/ 5497161 w 9517857"/>
              <a:gd name="connsiteY49" fmla="*/ 228808 h 918356"/>
              <a:gd name="connsiteX50" fmla="*/ 5826043 w 9517857"/>
              <a:gd name="connsiteY50" fmla="*/ 148073 h 918356"/>
              <a:gd name="connsiteX51" fmla="*/ 6007627 w 9517857"/>
              <a:gd name="connsiteY51" fmla="*/ 147126 h 918356"/>
              <a:gd name="connsiteX52" fmla="*/ 6194152 w 9517857"/>
              <a:gd name="connsiteY52" fmla="*/ 151772 h 918356"/>
              <a:gd name="connsiteX53" fmla="*/ 6281379 w 9517857"/>
              <a:gd name="connsiteY53" fmla="*/ 181626 h 918356"/>
              <a:gd name="connsiteX54" fmla="*/ 6489033 w 9517857"/>
              <a:gd name="connsiteY54" fmla="*/ 167648 h 918356"/>
              <a:gd name="connsiteX55" fmla="*/ 6544700 w 9517857"/>
              <a:gd name="connsiteY55" fmla="*/ 167161 h 918356"/>
              <a:gd name="connsiteX56" fmla="*/ 6648353 w 9517857"/>
              <a:gd name="connsiteY56" fmla="*/ 172250 h 918356"/>
              <a:gd name="connsiteX57" fmla="*/ 6736227 w 9517857"/>
              <a:gd name="connsiteY57" fmla="*/ 173216 h 918356"/>
              <a:gd name="connsiteX58" fmla="*/ 6977218 w 9517857"/>
              <a:gd name="connsiteY58" fmla="*/ 184289 h 918356"/>
              <a:gd name="connsiteX59" fmla="*/ 7065221 w 9517857"/>
              <a:gd name="connsiteY59" fmla="*/ 227531 h 918356"/>
              <a:gd name="connsiteX60" fmla="*/ 7358195 w 9517857"/>
              <a:gd name="connsiteY60" fmla="*/ 251740 h 918356"/>
              <a:gd name="connsiteX61" fmla="*/ 7565449 w 9517857"/>
              <a:gd name="connsiteY61" fmla="*/ 258950 h 918356"/>
              <a:gd name="connsiteX62" fmla="*/ 7599285 w 9517857"/>
              <a:gd name="connsiteY62" fmla="*/ 266021 h 918356"/>
              <a:gd name="connsiteX63" fmla="*/ 7644411 w 9517857"/>
              <a:gd name="connsiteY63" fmla="*/ 258986 h 918356"/>
              <a:gd name="connsiteX64" fmla="*/ 7825110 w 9517857"/>
              <a:gd name="connsiteY64" fmla="*/ 229109 h 918356"/>
              <a:gd name="connsiteX65" fmla="*/ 7965805 w 9517857"/>
              <a:gd name="connsiteY65" fmla="*/ 200355 h 918356"/>
              <a:gd name="connsiteX66" fmla="*/ 8147401 w 9517857"/>
              <a:gd name="connsiteY66" fmla="*/ 205617 h 918356"/>
              <a:gd name="connsiteX67" fmla="*/ 8256033 w 9517857"/>
              <a:gd name="connsiteY67" fmla="*/ 193713 h 918356"/>
              <a:gd name="connsiteX68" fmla="*/ 8614948 w 9517857"/>
              <a:gd name="connsiteY68" fmla="*/ 168247 h 918356"/>
              <a:gd name="connsiteX69" fmla="*/ 8715976 w 9517857"/>
              <a:gd name="connsiteY69" fmla="*/ 178374 h 918356"/>
              <a:gd name="connsiteX70" fmla="*/ 8778827 w 9517857"/>
              <a:gd name="connsiteY70" fmla="*/ 172936 h 918356"/>
              <a:gd name="connsiteX71" fmla="*/ 8855248 w 9517857"/>
              <a:gd name="connsiteY71" fmla="*/ 143149 h 918356"/>
              <a:gd name="connsiteX72" fmla="*/ 9010380 w 9517857"/>
              <a:gd name="connsiteY72" fmla="*/ 91891 h 918356"/>
              <a:gd name="connsiteX73" fmla="*/ 9110856 w 9517857"/>
              <a:gd name="connsiteY73" fmla="*/ 70997 h 918356"/>
              <a:gd name="connsiteX74" fmla="*/ 9268817 w 9517857"/>
              <a:gd name="connsiteY74" fmla="*/ 53082 h 918356"/>
              <a:gd name="connsiteX75" fmla="*/ 9316667 w 9517857"/>
              <a:gd name="connsiteY75" fmla="*/ 45047 h 918356"/>
              <a:gd name="connsiteX76" fmla="*/ 9428209 w 9517857"/>
              <a:gd name="connsiteY76" fmla="*/ 29923 h 918356"/>
              <a:gd name="connsiteX77" fmla="*/ 9488916 w 9517857"/>
              <a:gd name="connsiteY77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2054652 w 9517857"/>
              <a:gd name="connsiteY20" fmla="*/ 656648 h 918356"/>
              <a:gd name="connsiteX21" fmla="*/ 2135144 w 9517857"/>
              <a:gd name="connsiteY21" fmla="*/ 636501 h 918356"/>
              <a:gd name="connsiteX22" fmla="*/ 2440292 w 9517857"/>
              <a:gd name="connsiteY22" fmla="*/ 593862 h 918356"/>
              <a:gd name="connsiteX23" fmla="*/ 2547829 w 9517857"/>
              <a:gd name="connsiteY23" fmla="*/ 566150 h 918356"/>
              <a:gd name="connsiteX24" fmla="*/ 2693698 w 9517857"/>
              <a:gd name="connsiteY24" fmla="*/ 560029 h 918356"/>
              <a:gd name="connsiteX25" fmla="*/ 2727306 w 9517857"/>
              <a:gd name="connsiteY25" fmla="*/ 550698 h 918356"/>
              <a:gd name="connsiteX26" fmla="*/ 3073635 w 9517857"/>
              <a:gd name="connsiteY26" fmla="*/ 491294 h 918356"/>
              <a:gd name="connsiteX27" fmla="*/ 3222071 w 9517857"/>
              <a:gd name="connsiteY27" fmla="*/ 470559 h 918356"/>
              <a:gd name="connsiteX28" fmla="*/ 3274069 w 9517857"/>
              <a:gd name="connsiteY28" fmla="*/ 451605 h 918356"/>
              <a:gd name="connsiteX29" fmla="*/ 3349632 w 9517857"/>
              <a:gd name="connsiteY29" fmla="*/ 432583 h 918356"/>
              <a:gd name="connsiteX30" fmla="*/ 3479593 w 9517857"/>
              <a:gd name="connsiteY30" fmla="*/ 390437 h 918356"/>
              <a:gd name="connsiteX31" fmla="*/ 3651428 w 9517857"/>
              <a:gd name="connsiteY31" fmla="*/ 361807 h 918356"/>
              <a:gd name="connsiteX32" fmla="*/ 3844133 w 9517857"/>
              <a:gd name="connsiteY32" fmla="*/ 360648 h 918356"/>
              <a:gd name="connsiteX33" fmla="*/ 3933803 w 9517857"/>
              <a:gd name="connsiteY33" fmla="*/ 357315 h 918356"/>
              <a:gd name="connsiteX34" fmla="*/ 4266740 w 9517857"/>
              <a:gd name="connsiteY34" fmla="*/ 361454 h 918356"/>
              <a:gd name="connsiteX35" fmla="*/ 4430770 w 9517857"/>
              <a:gd name="connsiteY35" fmla="*/ 342643 h 918356"/>
              <a:gd name="connsiteX36" fmla="*/ 4512664 w 9517857"/>
              <a:gd name="connsiteY36" fmla="*/ 319948 h 918356"/>
              <a:gd name="connsiteX37" fmla="*/ 4616423 w 9517857"/>
              <a:gd name="connsiteY37" fmla="*/ 290914 h 918356"/>
              <a:gd name="connsiteX38" fmla="*/ 4689163 w 9517857"/>
              <a:gd name="connsiteY38" fmla="*/ 272812 h 918356"/>
              <a:gd name="connsiteX39" fmla="*/ 4783273 w 9517857"/>
              <a:gd name="connsiteY39" fmla="*/ 248463 h 918356"/>
              <a:gd name="connsiteX40" fmla="*/ 4836507 w 9517857"/>
              <a:gd name="connsiteY40" fmla="*/ 256788 h 918356"/>
              <a:gd name="connsiteX41" fmla="*/ 4892569 w 9517857"/>
              <a:gd name="connsiteY41" fmla="*/ 249933 h 918356"/>
              <a:gd name="connsiteX42" fmla="*/ 4896611 w 9517857"/>
              <a:gd name="connsiteY42" fmla="*/ 240448 h 918356"/>
              <a:gd name="connsiteX43" fmla="*/ 4917286 w 9517857"/>
              <a:gd name="connsiteY43" fmla="*/ 243659 h 918356"/>
              <a:gd name="connsiteX44" fmla="*/ 4981173 w 9517857"/>
              <a:gd name="connsiteY44" fmla="*/ 247103 h 918356"/>
              <a:gd name="connsiteX45" fmla="*/ 5060397 w 9517857"/>
              <a:gd name="connsiteY45" fmla="*/ 263688 h 918356"/>
              <a:gd name="connsiteX46" fmla="*/ 5252996 w 9517857"/>
              <a:gd name="connsiteY46" fmla="*/ 270655 h 918356"/>
              <a:gd name="connsiteX47" fmla="*/ 5358056 w 9517857"/>
              <a:gd name="connsiteY47" fmla="*/ 247248 h 918356"/>
              <a:gd name="connsiteX48" fmla="*/ 5426496 w 9517857"/>
              <a:gd name="connsiteY48" fmla="*/ 235142 h 918356"/>
              <a:gd name="connsiteX49" fmla="*/ 5497161 w 9517857"/>
              <a:gd name="connsiteY49" fmla="*/ 228808 h 918356"/>
              <a:gd name="connsiteX50" fmla="*/ 5826043 w 9517857"/>
              <a:gd name="connsiteY50" fmla="*/ 148073 h 918356"/>
              <a:gd name="connsiteX51" fmla="*/ 6007627 w 9517857"/>
              <a:gd name="connsiteY51" fmla="*/ 147126 h 918356"/>
              <a:gd name="connsiteX52" fmla="*/ 6194152 w 9517857"/>
              <a:gd name="connsiteY52" fmla="*/ 151772 h 918356"/>
              <a:gd name="connsiteX53" fmla="*/ 6281379 w 9517857"/>
              <a:gd name="connsiteY53" fmla="*/ 181626 h 918356"/>
              <a:gd name="connsiteX54" fmla="*/ 6489033 w 9517857"/>
              <a:gd name="connsiteY54" fmla="*/ 167648 h 918356"/>
              <a:gd name="connsiteX55" fmla="*/ 6544700 w 9517857"/>
              <a:gd name="connsiteY55" fmla="*/ 167161 h 918356"/>
              <a:gd name="connsiteX56" fmla="*/ 6648353 w 9517857"/>
              <a:gd name="connsiteY56" fmla="*/ 172250 h 918356"/>
              <a:gd name="connsiteX57" fmla="*/ 6736227 w 9517857"/>
              <a:gd name="connsiteY57" fmla="*/ 173216 h 918356"/>
              <a:gd name="connsiteX58" fmla="*/ 6977218 w 9517857"/>
              <a:gd name="connsiteY58" fmla="*/ 184289 h 918356"/>
              <a:gd name="connsiteX59" fmla="*/ 7065221 w 9517857"/>
              <a:gd name="connsiteY59" fmla="*/ 227531 h 918356"/>
              <a:gd name="connsiteX60" fmla="*/ 7358195 w 9517857"/>
              <a:gd name="connsiteY60" fmla="*/ 251740 h 918356"/>
              <a:gd name="connsiteX61" fmla="*/ 7565449 w 9517857"/>
              <a:gd name="connsiteY61" fmla="*/ 258950 h 918356"/>
              <a:gd name="connsiteX62" fmla="*/ 7599285 w 9517857"/>
              <a:gd name="connsiteY62" fmla="*/ 266021 h 918356"/>
              <a:gd name="connsiteX63" fmla="*/ 7644411 w 9517857"/>
              <a:gd name="connsiteY63" fmla="*/ 258986 h 918356"/>
              <a:gd name="connsiteX64" fmla="*/ 7825110 w 9517857"/>
              <a:gd name="connsiteY64" fmla="*/ 229109 h 918356"/>
              <a:gd name="connsiteX65" fmla="*/ 7965805 w 9517857"/>
              <a:gd name="connsiteY65" fmla="*/ 200355 h 918356"/>
              <a:gd name="connsiteX66" fmla="*/ 8147401 w 9517857"/>
              <a:gd name="connsiteY66" fmla="*/ 205617 h 918356"/>
              <a:gd name="connsiteX67" fmla="*/ 8256033 w 9517857"/>
              <a:gd name="connsiteY67" fmla="*/ 193713 h 918356"/>
              <a:gd name="connsiteX68" fmla="*/ 8614948 w 9517857"/>
              <a:gd name="connsiteY68" fmla="*/ 168247 h 918356"/>
              <a:gd name="connsiteX69" fmla="*/ 8715976 w 9517857"/>
              <a:gd name="connsiteY69" fmla="*/ 178374 h 918356"/>
              <a:gd name="connsiteX70" fmla="*/ 8778827 w 9517857"/>
              <a:gd name="connsiteY70" fmla="*/ 172936 h 918356"/>
              <a:gd name="connsiteX71" fmla="*/ 8855248 w 9517857"/>
              <a:gd name="connsiteY71" fmla="*/ 143149 h 918356"/>
              <a:gd name="connsiteX72" fmla="*/ 9010380 w 9517857"/>
              <a:gd name="connsiteY72" fmla="*/ 91891 h 918356"/>
              <a:gd name="connsiteX73" fmla="*/ 9110856 w 9517857"/>
              <a:gd name="connsiteY73" fmla="*/ 70997 h 918356"/>
              <a:gd name="connsiteX74" fmla="*/ 9268817 w 9517857"/>
              <a:gd name="connsiteY74" fmla="*/ 53082 h 918356"/>
              <a:gd name="connsiteX75" fmla="*/ 9316667 w 9517857"/>
              <a:gd name="connsiteY75" fmla="*/ 45047 h 918356"/>
              <a:gd name="connsiteX76" fmla="*/ 9428209 w 9517857"/>
              <a:gd name="connsiteY76" fmla="*/ 29923 h 918356"/>
              <a:gd name="connsiteX77" fmla="*/ 9488916 w 9517857"/>
              <a:gd name="connsiteY77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2054652 w 9517857"/>
              <a:gd name="connsiteY20" fmla="*/ 656648 h 918356"/>
              <a:gd name="connsiteX21" fmla="*/ 2135144 w 9517857"/>
              <a:gd name="connsiteY21" fmla="*/ 636501 h 918356"/>
              <a:gd name="connsiteX22" fmla="*/ 2440292 w 9517857"/>
              <a:gd name="connsiteY22" fmla="*/ 593862 h 918356"/>
              <a:gd name="connsiteX23" fmla="*/ 2547829 w 9517857"/>
              <a:gd name="connsiteY23" fmla="*/ 566150 h 918356"/>
              <a:gd name="connsiteX24" fmla="*/ 2693698 w 9517857"/>
              <a:gd name="connsiteY24" fmla="*/ 560029 h 918356"/>
              <a:gd name="connsiteX25" fmla="*/ 2727306 w 9517857"/>
              <a:gd name="connsiteY25" fmla="*/ 550698 h 918356"/>
              <a:gd name="connsiteX26" fmla="*/ 3073635 w 9517857"/>
              <a:gd name="connsiteY26" fmla="*/ 491294 h 918356"/>
              <a:gd name="connsiteX27" fmla="*/ 3222071 w 9517857"/>
              <a:gd name="connsiteY27" fmla="*/ 470559 h 918356"/>
              <a:gd name="connsiteX28" fmla="*/ 3274069 w 9517857"/>
              <a:gd name="connsiteY28" fmla="*/ 451605 h 918356"/>
              <a:gd name="connsiteX29" fmla="*/ 3349632 w 9517857"/>
              <a:gd name="connsiteY29" fmla="*/ 432583 h 918356"/>
              <a:gd name="connsiteX30" fmla="*/ 3479593 w 9517857"/>
              <a:gd name="connsiteY30" fmla="*/ 390437 h 918356"/>
              <a:gd name="connsiteX31" fmla="*/ 3651428 w 9517857"/>
              <a:gd name="connsiteY31" fmla="*/ 361807 h 918356"/>
              <a:gd name="connsiteX32" fmla="*/ 3844133 w 9517857"/>
              <a:gd name="connsiteY32" fmla="*/ 360648 h 918356"/>
              <a:gd name="connsiteX33" fmla="*/ 3933803 w 9517857"/>
              <a:gd name="connsiteY33" fmla="*/ 357315 h 918356"/>
              <a:gd name="connsiteX34" fmla="*/ 4266740 w 9517857"/>
              <a:gd name="connsiteY34" fmla="*/ 361454 h 918356"/>
              <a:gd name="connsiteX35" fmla="*/ 4430770 w 9517857"/>
              <a:gd name="connsiteY35" fmla="*/ 342643 h 918356"/>
              <a:gd name="connsiteX36" fmla="*/ 4512664 w 9517857"/>
              <a:gd name="connsiteY36" fmla="*/ 319948 h 918356"/>
              <a:gd name="connsiteX37" fmla="*/ 4616423 w 9517857"/>
              <a:gd name="connsiteY37" fmla="*/ 290914 h 918356"/>
              <a:gd name="connsiteX38" fmla="*/ 4689163 w 9517857"/>
              <a:gd name="connsiteY38" fmla="*/ 272812 h 918356"/>
              <a:gd name="connsiteX39" fmla="*/ 4783273 w 9517857"/>
              <a:gd name="connsiteY39" fmla="*/ 248463 h 918356"/>
              <a:gd name="connsiteX40" fmla="*/ 4836507 w 9517857"/>
              <a:gd name="connsiteY40" fmla="*/ 256788 h 918356"/>
              <a:gd name="connsiteX41" fmla="*/ 4892569 w 9517857"/>
              <a:gd name="connsiteY41" fmla="*/ 249933 h 918356"/>
              <a:gd name="connsiteX42" fmla="*/ 4896611 w 9517857"/>
              <a:gd name="connsiteY42" fmla="*/ 240448 h 918356"/>
              <a:gd name="connsiteX43" fmla="*/ 4917286 w 9517857"/>
              <a:gd name="connsiteY43" fmla="*/ 243659 h 918356"/>
              <a:gd name="connsiteX44" fmla="*/ 4981173 w 9517857"/>
              <a:gd name="connsiteY44" fmla="*/ 247103 h 918356"/>
              <a:gd name="connsiteX45" fmla="*/ 5060397 w 9517857"/>
              <a:gd name="connsiteY45" fmla="*/ 263688 h 918356"/>
              <a:gd name="connsiteX46" fmla="*/ 5252996 w 9517857"/>
              <a:gd name="connsiteY46" fmla="*/ 270655 h 918356"/>
              <a:gd name="connsiteX47" fmla="*/ 5358056 w 9517857"/>
              <a:gd name="connsiteY47" fmla="*/ 247248 h 918356"/>
              <a:gd name="connsiteX48" fmla="*/ 5426496 w 9517857"/>
              <a:gd name="connsiteY48" fmla="*/ 235142 h 918356"/>
              <a:gd name="connsiteX49" fmla="*/ 5497161 w 9517857"/>
              <a:gd name="connsiteY49" fmla="*/ 228808 h 918356"/>
              <a:gd name="connsiteX50" fmla="*/ 5826043 w 9517857"/>
              <a:gd name="connsiteY50" fmla="*/ 148073 h 918356"/>
              <a:gd name="connsiteX51" fmla="*/ 6007627 w 9517857"/>
              <a:gd name="connsiteY51" fmla="*/ 147126 h 918356"/>
              <a:gd name="connsiteX52" fmla="*/ 6194152 w 9517857"/>
              <a:gd name="connsiteY52" fmla="*/ 151772 h 918356"/>
              <a:gd name="connsiteX53" fmla="*/ 6281379 w 9517857"/>
              <a:gd name="connsiteY53" fmla="*/ 181626 h 918356"/>
              <a:gd name="connsiteX54" fmla="*/ 6489033 w 9517857"/>
              <a:gd name="connsiteY54" fmla="*/ 167648 h 918356"/>
              <a:gd name="connsiteX55" fmla="*/ 6544700 w 9517857"/>
              <a:gd name="connsiteY55" fmla="*/ 167161 h 918356"/>
              <a:gd name="connsiteX56" fmla="*/ 6648353 w 9517857"/>
              <a:gd name="connsiteY56" fmla="*/ 172250 h 918356"/>
              <a:gd name="connsiteX57" fmla="*/ 6736227 w 9517857"/>
              <a:gd name="connsiteY57" fmla="*/ 173216 h 918356"/>
              <a:gd name="connsiteX58" fmla="*/ 6977218 w 9517857"/>
              <a:gd name="connsiteY58" fmla="*/ 184289 h 918356"/>
              <a:gd name="connsiteX59" fmla="*/ 7065221 w 9517857"/>
              <a:gd name="connsiteY59" fmla="*/ 227531 h 918356"/>
              <a:gd name="connsiteX60" fmla="*/ 7358195 w 9517857"/>
              <a:gd name="connsiteY60" fmla="*/ 251740 h 918356"/>
              <a:gd name="connsiteX61" fmla="*/ 7565449 w 9517857"/>
              <a:gd name="connsiteY61" fmla="*/ 258950 h 918356"/>
              <a:gd name="connsiteX62" fmla="*/ 7599285 w 9517857"/>
              <a:gd name="connsiteY62" fmla="*/ 266021 h 918356"/>
              <a:gd name="connsiteX63" fmla="*/ 7644411 w 9517857"/>
              <a:gd name="connsiteY63" fmla="*/ 258986 h 918356"/>
              <a:gd name="connsiteX64" fmla="*/ 7965805 w 9517857"/>
              <a:gd name="connsiteY64" fmla="*/ 200355 h 918356"/>
              <a:gd name="connsiteX65" fmla="*/ 8147401 w 9517857"/>
              <a:gd name="connsiteY65" fmla="*/ 205617 h 918356"/>
              <a:gd name="connsiteX66" fmla="*/ 8256033 w 9517857"/>
              <a:gd name="connsiteY66" fmla="*/ 193713 h 918356"/>
              <a:gd name="connsiteX67" fmla="*/ 8614948 w 9517857"/>
              <a:gd name="connsiteY67" fmla="*/ 168247 h 918356"/>
              <a:gd name="connsiteX68" fmla="*/ 8715976 w 9517857"/>
              <a:gd name="connsiteY68" fmla="*/ 178374 h 918356"/>
              <a:gd name="connsiteX69" fmla="*/ 8778827 w 9517857"/>
              <a:gd name="connsiteY69" fmla="*/ 172936 h 918356"/>
              <a:gd name="connsiteX70" fmla="*/ 8855248 w 9517857"/>
              <a:gd name="connsiteY70" fmla="*/ 143149 h 918356"/>
              <a:gd name="connsiteX71" fmla="*/ 9010380 w 9517857"/>
              <a:gd name="connsiteY71" fmla="*/ 91891 h 918356"/>
              <a:gd name="connsiteX72" fmla="*/ 9110856 w 9517857"/>
              <a:gd name="connsiteY72" fmla="*/ 70997 h 918356"/>
              <a:gd name="connsiteX73" fmla="*/ 9268817 w 9517857"/>
              <a:gd name="connsiteY73" fmla="*/ 53082 h 918356"/>
              <a:gd name="connsiteX74" fmla="*/ 9316667 w 9517857"/>
              <a:gd name="connsiteY74" fmla="*/ 45047 h 918356"/>
              <a:gd name="connsiteX75" fmla="*/ 9428209 w 9517857"/>
              <a:gd name="connsiteY75" fmla="*/ 29923 h 918356"/>
              <a:gd name="connsiteX76" fmla="*/ 9488916 w 9517857"/>
              <a:gd name="connsiteY76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2054652 w 9517857"/>
              <a:gd name="connsiteY20" fmla="*/ 656648 h 918356"/>
              <a:gd name="connsiteX21" fmla="*/ 2135144 w 9517857"/>
              <a:gd name="connsiteY21" fmla="*/ 636501 h 918356"/>
              <a:gd name="connsiteX22" fmla="*/ 2440292 w 9517857"/>
              <a:gd name="connsiteY22" fmla="*/ 593862 h 918356"/>
              <a:gd name="connsiteX23" fmla="*/ 2547829 w 9517857"/>
              <a:gd name="connsiteY23" fmla="*/ 566150 h 918356"/>
              <a:gd name="connsiteX24" fmla="*/ 2693698 w 9517857"/>
              <a:gd name="connsiteY24" fmla="*/ 560029 h 918356"/>
              <a:gd name="connsiteX25" fmla="*/ 2727306 w 9517857"/>
              <a:gd name="connsiteY25" fmla="*/ 550698 h 918356"/>
              <a:gd name="connsiteX26" fmla="*/ 3073635 w 9517857"/>
              <a:gd name="connsiteY26" fmla="*/ 491294 h 918356"/>
              <a:gd name="connsiteX27" fmla="*/ 3222071 w 9517857"/>
              <a:gd name="connsiteY27" fmla="*/ 470559 h 918356"/>
              <a:gd name="connsiteX28" fmla="*/ 3274069 w 9517857"/>
              <a:gd name="connsiteY28" fmla="*/ 451605 h 918356"/>
              <a:gd name="connsiteX29" fmla="*/ 3349632 w 9517857"/>
              <a:gd name="connsiteY29" fmla="*/ 432583 h 918356"/>
              <a:gd name="connsiteX30" fmla="*/ 3479593 w 9517857"/>
              <a:gd name="connsiteY30" fmla="*/ 390437 h 918356"/>
              <a:gd name="connsiteX31" fmla="*/ 3651428 w 9517857"/>
              <a:gd name="connsiteY31" fmla="*/ 361807 h 918356"/>
              <a:gd name="connsiteX32" fmla="*/ 3844133 w 9517857"/>
              <a:gd name="connsiteY32" fmla="*/ 360648 h 918356"/>
              <a:gd name="connsiteX33" fmla="*/ 3933803 w 9517857"/>
              <a:gd name="connsiteY33" fmla="*/ 357315 h 918356"/>
              <a:gd name="connsiteX34" fmla="*/ 4266740 w 9517857"/>
              <a:gd name="connsiteY34" fmla="*/ 361454 h 918356"/>
              <a:gd name="connsiteX35" fmla="*/ 4430770 w 9517857"/>
              <a:gd name="connsiteY35" fmla="*/ 342643 h 918356"/>
              <a:gd name="connsiteX36" fmla="*/ 4512664 w 9517857"/>
              <a:gd name="connsiteY36" fmla="*/ 319948 h 918356"/>
              <a:gd name="connsiteX37" fmla="*/ 4616423 w 9517857"/>
              <a:gd name="connsiteY37" fmla="*/ 290914 h 918356"/>
              <a:gd name="connsiteX38" fmla="*/ 4689163 w 9517857"/>
              <a:gd name="connsiteY38" fmla="*/ 272812 h 918356"/>
              <a:gd name="connsiteX39" fmla="*/ 4783273 w 9517857"/>
              <a:gd name="connsiteY39" fmla="*/ 248463 h 918356"/>
              <a:gd name="connsiteX40" fmla="*/ 4836507 w 9517857"/>
              <a:gd name="connsiteY40" fmla="*/ 256788 h 918356"/>
              <a:gd name="connsiteX41" fmla="*/ 4892569 w 9517857"/>
              <a:gd name="connsiteY41" fmla="*/ 249933 h 918356"/>
              <a:gd name="connsiteX42" fmla="*/ 4896611 w 9517857"/>
              <a:gd name="connsiteY42" fmla="*/ 240448 h 918356"/>
              <a:gd name="connsiteX43" fmla="*/ 4917286 w 9517857"/>
              <a:gd name="connsiteY43" fmla="*/ 243659 h 918356"/>
              <a:gd name="connsiteX44" fmla="*/ 4981173 w 9517857"/>
              <a:gd name="connsiteY44" fmla="*/ 247103 h 918356"/>
              <a:gd name="connsiteX45" fmla="*/ 5060397 w 9517857"/>
              <a:gd name="connsiteY45" fmla="*/ 263688 h 918356"/>
              <a:gd name="connsiteX46" fmla="*/ 5252996 w 9517857"/>
              <a:gd name="connsiteY46" fmla="*/ 270655 h 918356"/>
              <a:gd name="connsiteX47" fmla="*/ 5358056 w 9517857"/>
              <a:gd name="connsiteY47" fmla="*/ 247248 h 918356"/>
              <a:gd name="connsiteX48" fmla="*/ 5426496 w 9517857"/>
              <a:gd name="connsiteY48" fmla="*/ 235142 h 918356"/>
              <a:gd name="connsiteX49" fmla="*/ 5497161 w 9517857"/>
              <a:gd name="connsiteY49" fmla="*/ 228808 h 918356"/>
              <a:gd name="connsiteX50" fmla="*/ 5826043 w 9517857"/>
              <a:gd name="connsiteY50" fmla="*/ 148073 h 918356"/>
              <a:gd name="connsiteX51" fmla="*/ 6007627 w 9517857"/>
              <a:gd name="connsiteY51" fmla="*/ 147126 h 918356"/>
              <a:gd name="connsiteX52" fmla="*/ 6194152 w 9517857"/>
              <a:gd name="connsiteY52" fmla="*/ 151772 h 918356"/>
              <a:gd name="connsiteX53" fmla="*/ 6281379 w 9517857"/>
              <a:gd name="connsiteY53" fmla="*/ 181626 h 918356"/>
              <a:gd name="connsiteX54" fmla="*/ 6489033 w 9517857"/>
              <a:gd name="connsiteY54" fmla="*/ 167648 h 918356"/>
              <a:gd name="connsiteX55" fmla="*/ 6544700 w 9517857"/>
              <a:gd name="connsiteY55" fmla="*/ 167161 h 918356"/>
              <a:gd name="connsiteX56" fmla="*/ 6648353 w 9517857"/>
              <a:gd name="connsiteY56" fmla="*/ 172250 h 918356"/>
              <a:gd name="connsiteX57" fmla="*/ 6736227 w 9517857"/>
              <a:gd name="connsiteY57" fmla="*/ 173216 h 918356"/>
              <a:gd name="connsiteX58" fmla="*/ 6977218 w 9517857"/>
              <a:gd name="connsiteY58" fmla="*/ 184289 h 918356"/>
              <a:gd name="connsiteX59" fmla="*/ 7065221 w 9517857"/>
              <a:gd name="connsiteY59" fmla="*/ 227531 h 918356"/>
              <a:gd name="connsiteX60" fmla="*/ 7358195 w 9517857"/>
              <a:gd name="connsiteY60" fmla="*/ 251740 h 918356"/>
              <a:gd name="connsiteX61" fmla="*/ 7565449 w 9517857"/>
              <a:gd name="connsiteY61" fmla="*/ 258950 h 918356"/>
              <a:gd name="connsiteX62" fmla="*/ 7599285 w 9517857"/>
              <a:gd name="connsiteY62" fmla="*/ 266021 h 918356"/>
              <a:gd name="connsiteX63" fmla="*/ 7644411 w 9517857"/>
              <a:gd name="connsiteY63" fmla="*/ 258986 h 918356"/>
              <a:gd name="connsiteX64" fmla="*/ 7965805 w 9517857"/>
              <a:gd name="connsiteY64" fmla="*/ 200355 h 918356"/>
              <a:gd name="connsiteX65" fmla="*/ 8147401 w 9517857"/>
              <a:gd name="connsiteY65" fmla="*/ 205617 h 918356"/>
              <a:gd name="connsiteX66" fmla="*/ 8256033 w 9517857"/>
              <a:gd name="connsiteY66" fmla="*/ 193713 h 918356"/>
              <a:gd name="connsiteX67" fmla="*/ 8614948 w 9517857"/>
              <a:gd name="connsiteY67" fmla="*/ 168247 h 918356"/>
              <a:gd name="connsiteX68" fmla="*/ 8715976 w 9517857"/>
              <a:gd name="connsiteY68" fmla="*/ 178374 h 918356"/>
              <a:gd name="connsiteX69" fmla="*/ 8778827 w 9517857"/>
              <a:gd name="connsiteY69" fmla="*/ 172936 h 918356"/>
              <a:gd name="connsiteX70" fmla="*/ 8855248 w 9517857"/>
              <a:gd name="connsiteY70" fmla="*/ 143149 h 918356"/>
              <a:gd name="connsiteX71" fmla="*/ 9010380 w 9517857"/>
              <a:gd name="connsiteY71" fmla="*/ 91891 h 918356"/>
              <a:gd name="connsiteX72" fmla="*/ 9110856 w 9517857"/>
              <a:gd name="connsiteY72" fmla="*/ 70997 h 918356"/>
              <a:gd name="connsiteX73" fmla="*/ 9268817 w 9517857"/>
              <a:gd name="connsiteY73" fmla="*/ 53082 h 918356"/>
              <a:gd name="connsiteX74" fmla="*/ 9316667 w 9517857"/>
              <a:gd name="connsiteY74" fmla="*/ 45047 h 918356"/>
              <a:gd name="connsiteX75" fmla="*/ 9428209 w 9517857"/>
              <a:gd name="connsiteY75" fmla="*/ 29923 h 918356"/>
              <a:gd name="connsiteX76" fmla="*/ 9488916 w 9517857"/>
              <a:gd name="connsiteY76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2054652 w 9517857"/>
              <a:gd name="connsiteY20" fmla="*/ 656648 h 918356"/>
              <a:gd name="connsiteX21" fmla="*/ 2135144 w 9517857"/>
              <a:gd name="connsiteY21" fmla="*/ 636501 h 918356"/>
              <a:gd name="connsiteX22" fmla="*/ 2440292 w 9517857"/>
              <a:gd name="connsiteY22" fmla="*/ 593862 h 918356"/>
              <a:gd name="connsiteX23" fmla="*/ 2547829 w 9517857"/>
              <a:gd name="connsiteY23" fmla="*/ 566150 h 918356"/>
              <a:gd name="connsiteX24" fmla="*/ 2693698 w 9517857"/>
              <a:gd name="connsiteY24" fmla="*/ 560029 h 918356"/>
              <a:gd name="connsiteX25" fmla="*/ 2727306 w 9517857"/>
              <a:gd name="connsiteY25" fmla="*/ 550698 h 918356"/>
              <a:gd name="connsiteX26" fmla="*/ 3073635 w 9517857"/>
              <a:gd name="connsiteY26" fmla="*/ 491294 h 918356"/>
              <a:gd name="connsiteX27" fmla="*/ 3222071 w 9517857"/>
              <a:gd name="connsiteY27" fmla="*/ 470559 h 918356"/>
              <a:gd name="connsiteX28" fmla="*/ 3274069 w 9517857"/>
              <a:gd name="connsiteY28" fmla="*/ 451605 h 918356"/>
              <a:gd name="connsiteX29" fmla="*/ 3349632 w 9517857"/>
              <a:gd name="connsiteY29" fmla="*/ 432583 h 918356"/>
              <a:gd name="connsiteX30" fmla="*/ 3479593 w 9517857"/>
              <a:gd name="connsiteY30" fmla="*/ 390437 h 918356"/>
              <a:gd name="connsiteX31" fmla="*/ 3651428 w 9517857"/>
              <a:gd name="connsiteY31" fmla="*/ 361807 h 918356"/>
              <a:gd name="connsiteX32" fmla="*/ 3844133 w 9517857"/>
              <a:gd name="connsiteY32" fmla="*/ 360648 h 918356"/>
              <a:gd name="connsiteX33" fmla="*/ 3933803 w 9517857"/>
              <a:gd name="connsiteY33" fmla="*/ 357315 h 918356"/>
              <a:gd name="connsiteX34" fmla="*/ 4266740 w 9517857"/>
              <a:gd name="connsiteY34" fmla="*/ 361454 h 918356"/>
              <a:gd name="connsiteX35" fmla="*/ 4512664 w 9517857"/>
              <a:gd name="connsiteY35" fmla="*/ 319948 h 918356"/>
              <a:gd name="connsiteX36" fmla="*/ 4616423 w 9517857"/>
              <a:gd name="connsiteY36" fmla="*/ 290914 h 918356"/>
              <a:gd name="connsiteX37" fmla="*/ 4689163 w 9517857"/>
              <a:gd name="connsiteY37" fmla="*/ 272812 h 918356"/>
              <a:gd name="connsiteX38" fmla="*/ 4783273 w 9517857"/>
              <a:gd name="connsiteY38" fmla="*/ 248463 h 918356"/>
              <a:gd name="connsiteX39" fmla="*/ 4836507 w 9517857"/>
              <a:gd name="connsiteY39" fmla="*/ 256788 h 918356"/>
              <a:gd name="connsiteX40" fmla="*/ 4892569 w 9517857"/>
              <a:gd name="connsiteY40" fmla="*/ 249933 h 918356"/>
              <a:gd name="connsiteX41" fmla="*/ 4896611 w 9517857"/>
              <a:gd name="connsiteY41" fmla="*/ 240448 h 918356"/>
              <a:gd name="connsiteX42" fmla="*/ 4917286 w 9517857"/>
              <a:gd name="connsiteY42" fmla="*/ 243659 h 918356"/>
              <a:gd name="connsiteX43" fmla="*/ 4981173 w 9517857"/>
              <a:gd name="connsiteY43" fmla="*/ 247103 h 918356"/>
              <a:gd name="connsiteX44" fmla="*/ 5060397 w 9517857"/>
              <a:gd name="connsiteY44" fmla="*/ 263688 h 918356"/>
              <a:gd name="connsiteX45" fmla="*/ 5252996 w 9517857"/>
              <a:gd name="connsiteY45" fmla="*/ 270655 h 918356"/>
              <a:gd name="connsiteX46" fmla="*/ 5358056 w 9517857"/>
              <a:gd name="connsiteY46" fmla="*/ 247248 h 918356"/>
              <a:gd name="connsiteX47" fmla="*/ 5426496 w 9517857"/>
              <a:gd name="connsiteY47" fmla="*/ 235142 h 918356"/>
              <a:gd name="connsiteX48" fmla="*/ 5497161 w 9517857"/>
              <a:gd name="connsiteY48" fmla="*/ 228808 h 918356"/>
              <a:gd name="connsiteX49" fmla="*/ 5826043 w 9517857"/>
              <a:gd name="connsiteY49" fmla="*/ 148073 h 918356"/>
              <a:gd name="connsiteX50" fmla="*/ 6007627 w 9517857"/>
              <a:gd name="connsiteY50" fmla="*/ 147126 h 918356"/>
              <a:gd name="connsiteX51" fmla="*/ 6194152 w 9517857"/>
              <a:gd name="connsiteY51" fmla="*/ 151772 h 918356"/>
              <a:gd name="connsiteX52" fmla="*/ 6281379 w 9517857"/>
              <a:gd name="connsiteY52" fmla="*/ 181626 h 918356"/>
              <a:gd name="connsiteX53" fmla="*/ 6489033 w 9517857"/>
              <a:gd name="connsiteY53" fmla="*/ 167648 h 918356"/>
              <a:gd name="connsiteX54" fmla="*/ 6544700 w 9517857"/>
              <a:gd name="connsiteY54" fmla="*/ 167161 h 918356"/>
              <a:gd name="connsiteX55" fmla="*/ 6648353 w 9517857"/>
              <a:gd name="connsiteY55" fmla="*/ 172250 h 918356"/>
              <a:gd name="connsiteX56" fmla="*/ 6736227 w 9517857"/>
              <a:gd name="connsiteY56" fmla="*/ 173216 h 918356"/>
              <a:gd name="connsiteX57" fmla="*/ 6977218 w 9517857"/>
              <a:gd name="connsiteY57" fmla="*/ 184289 h 918356"/>
              <a:gd name="connsiteX58" fmla="*/ 7065221 w 9517857"/>
              <a:gd name="connsiteY58" fmla="*/ 227531 h 918356"/>
              <a:gd name="connsiteX59" fmla="*/ 7358195 w 9517857"/>
              <a:gd name="connsiteY59" fmla="*/ 251740 h 918356"/>
              <a:gd name="connsiteX60" fmla="*/ 7565449 w 9517857"/>
              <a:gd name="connsiteY60" fmla="*/ 258950 h 918356"/>
              <a:gd name="connsiteX61" fmla="*/ 7599285 w 9517857"/>
              <a:gd name="connsiteY61" fmla="*/ 266021 h 918356"/>
              <a:gd name="connsiteX62" fmla="*/ 7644411 w 9517857"/>
              <a:gd name="connsiteY62" fmla="*/ 258986 h 918356"/>
              <a:gd name="connsiteX63" fmla="*/ 7965805 w 9517857"/>
              <a:gd name="connsiteY63" fmla="*/ 200355 h 918356"/>
              <a:gd name="connsiteX64" fmla="*/ 8147401 w 9517857"/>
              <a:gd name="connsiteY64" fmla="*/ 205617 h 918356"/>
              <a:gd name="connsiteX65" fmla="*/ 8256033 w 9517857"/>
              <a:gd name="connsiteY65" fmla="*/ 193713 h 918356"/>
              <a:gd name="connsiteX66" fmla="*/ 8614948 w 9517857"/>
              <a:gd name="connsiteY66" fmla="*/ 168247 h 918356"/>
              <a:gd name="connsiteX67" fmla="*/ 8715976 w 9517857"/>
              <a:gd name="connsiteY67" fmla="*/ 178374 h 918356"/>
              <a:gd name="connsiteX68" fmla="*/ 8778827 w 9517857"/>
              <a:gd name="connsiteY68" fmla="*/ 172936 h 918356"/>
              <a:gd name="connsiteX69" fmla="*/ 8855248 w 9517857"/>
              <a:gd name="connsiteY69" fmla="*/ 143149 h 918356"/>
              <a:gd name="connsiteX70" fmla="*/ 9010380 w 9517857"/>
              <a:gd name="connsiteY70" fmla="*/ 91891 h 918356"/>
              <a:gd name="connsiteX71" fmla="*/ 9110856 w 9517857"/>
              <a:gd name="connsiteY71" fmla="*/ 70997 h 918356"/>
              <a:gd name="connsiteX72" fmla="*/ 9268817 w 9517857"/>
              <a:gd name="connsiteY72" fmla="*/ 53082 h 918356"/>
              <a:gd name="connsiteX73" fmla="*/ 9316667 w 9517857"/>
              <a:gd name="connsiteY73" fmla="*/ 45047 h 918356"/>
              <a:gd name="connsiteX74" fmla="*/ 9428209 w 9517857"/>
              <a:gd name="connsiteY74" fmla="*/ 29923 h 918356"/>
              <a:gd name="connsiteX75" fmla="*/ 9488916 w 9517857"/>
              <a:gd name="connsiteY75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2054652 w 9517857"/>
              <a:gd name="connsiteY20" fmla="*/ 656648 h 918356"/>
              <a:gd name="connsiteX21" fmla="*/ 2135144 w 9517857"/>
              <a:gd name="connsiteY21" fmla="*/ 636501 h 918356"/>
              <a:gd name="connsiteX22" fmla="*/ 2440292 w 9517857"/>
              <a:gd name="connsiteY22" fmla="*/ 593862 h 918356"/>
              <a:gd name="connsiteX23" fmla="*/ 2547829 w 9517857"/>
              <a:gd name="connsiteY23" fmla="*/ 566150 h 918356"/>
              <a:gd name="connsiteX24" fmla="*/ 2693698 w 9517857"/>
              <a:gd name="connsiteY24" fmla="*/ 560029 h 918356"/>
              <a:gd name="connsiteX25" fmla="*/ 2727306 w 9517857"/>
              <a:gd name="connsiteY25" fmla="*/ 550698 h 918356"/>
              <a:gd name="connsiteX26" fmla="*/ 3073635 w 9517857"/>
              <a:gd name="connsiteY26" fmla="*/ 491294 h 918356"/>
              <a:gd name="connsiteX27" fmla="*/ 3222071 w 9517857"/>
              <a:gd name="connsiteY27" fmla="*/ 470559 h 918356"/>
              <a:gd name="connsiteX28" fmla="*/ 3274069 w 9517857"/>
              <a:gd name="connsiteY28" fmla="*/ 451605 h 918356"/>
              <a:gd name="connsiteX29" fmla="*/ 3349632 w 9517857"/>
              <a:gd name="connsiteY29" fmla="*/ 432583 h 918356"/>
              <a:gd name="connsiteX30" fmla="*/ 3479593 w 9517857"/>
              <a:gd name="connsiteY30" fmla="*/ 390437 h 918356"/>
              <a:gd name="connsiteX31" fmla="*/ 3651428 w 9517857"/>
              <a:gd name="connsiteY31" fmla="*/ 361807 h 918356"/>
              <a:gd name="connsiteX32" fmla="*/ 3844133 w 9517857"/>
              <a:gd name="connsiteY32" fmla="*/ 360648 h 918356"/>
              <a:gd name="connsiteX33" fmla="*/ 3933803 w 9517857"/>
              <a:gd name="connsiteY33" fmla="*/ 357315 h 918356"/>
              <a:gd name="connsiteX34" fmla="*/ 4266740 w 9517857"/>
              <a:gd name="connsiteY34" fmla="*/ 361454 h 918356"/>
              <a:gd name="connsiteX35" fmla="*/ 4512664 w 9517857"/>
              <a:gd name="connsiteY35" fmla="*/ 319948 h 918356"/>
              <a:gd name="connsiteX36" fmla="*/ 4616423 w 9517857"/>
              <a:gd name="connsiteY36" fmla="*/ 290914 h 918356"/>
              <a:gd name="connsiteX37" fmla="*/ 4689163 w 9517857"/>
              <a:gd name="connsiteY37" fmla="*/ 272812 h 918356"/>
              <a:gd name="connsiteX38" fmla="*/ 4783273 w 9517857"/>
              <a:gd name="connsiteY38" fmla="*/ 248463 h 918356"/>
              <a:gd name="connsiteX39" fmla="*/ 4836507 w 9517857"/>
              <a:gd name="connsiteY39" fmla="*/ 256788 h 918356"/>
              <a:gd name="connsiteX40" fmla="*/ 4892569 w 9517857"/>
              <a:gd name="connsiteY40" fmla="*/ 249933 h 918356"/>
              <a:gd name="connsiteX41" fmla="*/ 4896611 w 9517857"/>
              <a:gd name="connsiteY41" fmla="*/ 240448 h 918356"/>
              <a:gd name="connsiteX42" fmla="*/ 4917286 w 9517857"/>
              <a:gd name="connsiteY42" fmla="*/ 243659 h 918356"/>
              <a:gd name="connsiteX43" fmla="*/ 4981173 w 9517857"/>
              <a:gd name="connsiteY43" fmla="*/ 247103 h 918356"/>
              <a:gd name="connsiteX44" fmla="*/ 5060397 w 9517857"/>
              <a:gd name="connsiteY44" fmla="*/ 263688 h 918356"/>
              <a:gd name="connsiteX45" fmla="*/ 5252996 w 9517857"/>
              <a:gd name="connsiteY45" fmla="*/ 270655 h 918356"/>
              <a:gd name="connsiteX46" fmla="*/ 5358056 w 9517857"/>
              <a:gd name="connsiteY46" fmla="*/ 247248 h 918356"/>
              <a:gd name="connsiteX47" fmla="*/ 5426496 w 9517857"/>
              <a:gd name="connsiteY47" fmla="*/ 235142 h 918356"/>
              <a:gd name="connsiteX48" fmla="*/ 5497161 w 9517857"/>
              <a:gd name="connsiteY48" fmla="*/ 228808 h 918356"/>
              <a:gd name="connsiteX49" fmla="*/ 5826043 w 9517857"/>
              <a:gd name="connsiteY49" fmla="*/ 148073 h 918356"/>
              <a:gd name="connsiteX50" fmla="*/ 6007627 w 9517857"/>
              <a:gd name="connsiteY50" fmla="*/ 147126 h 918356"/>
              <a:gd name="connsiteX51" fmla="*/ 6194152 w 9517857"/>
              <a:gd name="connsiteY51" fmla="*/ 151772 h 918356"/>
              <a:gd name="connsiteX52" fmla="*/ 6281379 w 9517857"/>
              <a:gd name="connsiteY52" fmla="*/ 181626 h 918356"/>
              <a:gd name="connsiteX53" fmla="*/ 6489033 w 9517857"/>
              <a:gd name="connsiteY53" fmla="*/ 167648 h 918356"/>
              <a:gd name="connsiteX54" fmla="*/ 6544700 w 9517857"/>
              <a:gd name="connsiteY54" fmla="*/ 167161 h 918356"/>
              <a:gd name="connsiteX55" fmla="*/ 6648353 w 9517857"/>
              <a:gd name="connsiteY55" fmla="*/ 172250 h 918356"/>
              <a:gd name="connsiteX56" fmla="*/ 6736227 w 9517857"/>
              <a:gd name="connsiteY56" fmla="*/ 173216 h 918356"/>
              <a:gd name="connsiteX57" fmla="*/ 6977218 w 9517857"/>
              <a:gd name="connsiteY57" fmla="*/ 184289 h 918356"/>
              <a:gd name="connsiteX58" fmla="*/ 7065221 w 9517857"/>
              <a:gd name="connsiteY58" fmla="*/ 227531 h 918356"/>
              <a:gd name="connsiteX59" fmla="*/ 7358195 w 9517857"/>
              <a:gd name="connsiteY59" fmla="*/ 251740 h 918356"/>
              <a:gd name="connsiteX60" fmla="*/ 7565449 w 9517857"/>
              <a:gd name="connsiteY60" fmla="*/ 258950 h 918356"/>
              <a:gd name="connsiteX61" fmla="*/ 7599285 w 9517857"/>
              <a:gd name="connsiteY61" fmla="*/ 266021 h 918356"/>
              <a:gd name="connsiteX62" fmla="*/ 7644411 w 9517857"/>
              <a:gd name="connsiteY62" fmla="*/ 258986 h 918356"/>
              <a:gd name="connsiteX63" fmla="*/ 7965805 w 9517857"/>
              <a:gd name="connsiteY63" fmla="*/ 200355 h 918356"/>
              <a:gd name="connsiteX64" fmla="*/ 8147401 w 9517857"/>
              <a:gd name="connsiteY64" fmla="*/ 205617 h 918356"/>
              <a:gd name="connsiteX65" fmla="*/ 8256033 w 9517857"/>
              <a:gd name="connsiteY65" fmla="*/ 193713 h 918356"/>
              <a:gd name="connsiteX66" fmla="*/ 8614948 w 9517857"/>
              <a:gd name="connsiteY66" fmla="*/ 168247 h 918356"/>
              <a:gd name="connsiteX67" fmla="*/ 8715976 w 9517857"/>
              <a:gd name="connsiteY67" fmla="*/ 178374 h 918356"/>
              <a:gd name="connsiteX68" fmla="*/ 8778827 w 9517857"/>
              <a:gd name="connsiteY68" fmla="*/ 172936 h 918356"/>
              <a:gd name="connsiteX69" fmla="*/ 8855248 w 9517857"/>
              <a:gd name="connsiteY69" fmla="*/ 143149 h 918356"/>
              <a:gd name="connsiteX70" fmla="*/ 9010380 w 9517857"/>
              <a:gd name="connsiteY70" fmla="*/ 91891 h 918356"/>
              <a:gd name="connsiteX71" fmla="*/ 9110856 w 9517857"/>
              <a:gd name="connsiteY71" fmla="*/ 70997 h 918356"/>
              <a:gd name="connsiteX72" fmla="*/ 9268817 w 9517857"/>
              <a:gd name="connsiteY72" fmla="*/ 53082 h 918356"/>
              <a:gd name="connsiteX73" fmla="*/ 9316667 w 9517857"/>
              <a:gd name="connsiteY73" fmla="*/ 45047 h 918356"/>
              <a:gd name="connsiteX74" fmla="*/ 9428209 w 9517857"/>
              <a:gd name="connsiteY74" fmla="*/ 29923 h 918356"/>
              <a:gd name="connsiteX75" fmla="*/ 9488916 w 9517857"/>
              <a:gd name="connsiteY75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2054652 w 9517857"/>
              <a:gd name="connsiteY20" fmla="*/ 656648 h 918356"/>
              <a:gd name="connsiteX21" fmla="*/ 2135144 w 9517857"/>
              <a:gd name="connsiteY21" fmla="*/ 636501 h 918356"/>
              <a:gd name="connsiteX22" fmla="*/ 2440292 w 9517857"/>
              <a:gd name="connsiteY22" fmla="*/ 593862 h 918356"/>
              <a:gd name="connsiteX23" fmla="*/ 2547829 w 9517857"/>
              <a:gd name="connsiteY23" fmla="*/ 566150 h 918356"/>
              <a:gd name="connsiteX24" fmla="*/ 2693698 w 9517857"/>
              <a:gd name="connsiteY24" fmla="*/ 560029 h 918356"/>
              <a:gd name="connsiteX25" fmla="*/ 2727306 w 9517857"/>
              <a:gd name="connsiteY25" fmla="*/ 550698 h 918356"/>
              <a:gd name="connsiteX26" fmla="*/ 3073635 w 9517857"/>
              <a:gd name="connsiteY26" fmla="*/ 491294 h 918356"/>
              <a:gd name="connsiteX27" fmla="*/ 3222071 w 9517857"/>
              <a:gd name="connsiteY27" fmla="*/ 470559 h 918356"/>
              <a:gd name="connsiteX28" fmla="*/ 3274069 w 9517857"/>
              <a:gd name="connsiteY28" fmla="*/ 451605 h 918356"/>
              <a:gd name="connsiteX29" fmla="*/ 3349632 w 9517857"/>
              <a:gd name="connsiteY29" fmla="*/ 432583 h 918356"/>
              <a:gd name="connsiteX30" fmla="*/ 3479593 w 9517857"/>
              <a:gd name="connsiteY30" fmla="*/ 390437 h 918356"/>
              <a:gd name="connsiteX31" fmla="*/ 3651428 w 9517857"/>
              <a:gd name="connsiteY31" fmla="*/ 361807 h 918356"/>
              <a:gd name="connsiteX32" fmla="*/ 3844133 w 9517857"/>
              <a:gd name="connsiteY32" fmla="*/ 360648 h 918356"/>
              <a:gd name="connsiteX33" fmla="*/ 3933803 w 9517857"/>
              <a:gd name="connsiteY33" fmla="*/ 357315 h 918356"/>
              <a:gd name="connsiteX34" fmla="*/ 4266740 w 9517857"/>
              <a:gd name="connsiteY34" fmla="*/ 361454 h 918356"/>
              <a:gd name="connsiteX35" fmla="*/ 4512664 w 9517857"/>
              <a:gd name="connsiteY35" fmla="*/ 319948 h 918356"/>
              <a:gd name="connsiteX36" fmla="*/ 4616423 w 9517857"/>
              <a:gd name="connsiteY36" fmla="*/ 290914 h 918356"/>
              <a:gd name="connsiteX37" fmla="*/ 4689163 w 9517857"/>
              <a:gd name="connsiteY37" fmla="*/ 272812 h 918356"/>
              <a:gd name="connsiteX38" fmla="*/ 4783273 w 9517857"/>
              <a:gd name="connsiteY38" fmla="*/ 248463 h 918356"/>
              <a:gd name="connsiteX39" fmla="*/ 4892569 w 9517857"/>
              <a:gd name="connsiteY39" fmla="*/ 249933 h 918356"/>
              <a:gd name="connsiteX40" fmla="*/ 4896611 w 9517857"/>
              <a:gd name="connsiteY40" fmla="*/ 240448 h 918356"/>
              <a:gd name="connsiteX41" fmla="*/ 4917286 w 9517857"/>
              <a:gd name="connsiteY41" fmla="*/ 243659 h 918356"/>
              <a:gd name="connsiteX42" fmla="*/ 4981173 w 9517857"/>
              <a:gd name="connsiteY42" fmla="*/ 247103 h 918356"/>
              <a:gd name="connsiteX43" fmla="*/ 5060397 w 9517857"/>
              <a:gd name="connsiteY43" fmla="*/ 263688 h 918356"/>
              <a:gd name="connsiteX44" fmla="*/ 5252996 w 9517857"/>
              <a:gd name="connsiteY44" fmla="*/ 270655 h 918356"/>
              <a:gd name="connsiteX45" fmla="*/ 5358056 w 9517857"/>
              <a:gd name="connsiteY45" fmla="*/ 247248 h 918356"/>
              <a:gd name="connsiteX46" fmla="*/ 5426496 w 9517857"/>
              <a:gd name="connsiteY46" fmla="*/ 235142 h 918356"/>
              <a:gd name="connsiteX47" fmla="*/ 5497161 w 9517857"/>
              <a:gd name="connsiteY47" fmla="*/ 228808 h 918356"/>
              <a:gd name="connsiteX48" fmla="*/ 5826043 w 9517857"/>
              <a:gd name="connsiteY48" fmla="*/ 148073 h 918356"/>
              <a:gd name="connsiteX49" fmla="*/ 6007627 w 9517857"/>
              <a:gd name="connsiteY49" fmla="*/ 147126 h 918356"/>
              <a:gd name="connsiteX50" fmla="*/ 6194152 w 9517857"/>
              <a:gd name="connsiteY50" fmla="*/ 151772 h 918356"/>
              <a:gd name="connsiteX51" fmla="*/ 6281379 w 9517857"/>
              <a:gd name="connsiteY51" fmla="*/ 181626 h 918356"/>
              <a:gd name="connsiteX52" fmla="*/ 6489033 w 9517857"/>
              <a:gd name="connsiteY52" fmla="*/ 167648 h 918356"/>
              <a:gd name="connsiteX53" fmla="*/ 6544700 w 9517857"/>
              <a:gd name="connsiteY53" fmla="*/ 167161 h 918356"/>
              <a:gd name="connsiteX54" fmla="*/ 6648353 w 9517857"/>
              <a:gd name="connsiteY54" fmla="*/ 172250 h 918356"/>
              <a:gd name="connsiteX55" fmla="*/ 6736227 w 9517857"/>
              <a:gd name="connsiteY55" fmla="*/ 173216 h 918356"/>
              <a:gd name="connsiteX56" fmla="*/ 6977218 w 9517857"/>
              <a:gd name="connsiteY56" fmla="*/ 184289 h 918356"/>
              <a:gd name="connsiteX57" fmla="*/ 7065221 w 9517857"/>
              <a:gd name="connsiteY57" fmla="*/ 227531 h 918356"/>
              <a:gd name="connsiteX58" fmla="*/ 7358195 w 9517857"/>
              <a:gd name="connsiteY58" fmla="*/ 251740 h 918356"/>
              <a:gd name="connsiteX59" fmla="*/ 7565449 w 9517857"/>
              <a:gd name="connsiteY59" fmla="*/ 258950 h 918356"/>
              <a:gd name="connsiteX60" fmla="*/ 7599285 w 9517857"/>
              <a:gd name="connsiteY60" fmla="*/ 266021 h 918356"/>
              <a:gd name="connsiteX61" fmla="*/ 7644411 w 9517857"/>
              <a:gd name="connsiteY61" fmla="*/ 258986 h 918356"/>
              <a:gd name="connsiteX62" fmla="*/ 7965805 w 9517857"/>
              <a:gd name="connsiteY62" fmla="*/ 200355 h 918356"/>
              <a:gd name="connsiteX63" fmla="*/ 8147401 w 9517857"/>
              <a:gd name="connsiteY63" fmla="*/ 205617 h 918356"/>
              <a:gd name="connsiteX64" fmla="*/ 8256033 w 9517857"/>
              <a:gd name="connsiteY64" fmla="*/ 193713 h 918356"/>
              <a:gd name="connsiteX65" fmla="*/ 8614948 w 9517857"/>
              <a:gd name="connsiteY65" fmla="*/ 168247 h 918356"/>
              <a:gd name="connsiteX66" fmla="*/ 8715976 w 9517857"/>
              <a:gd name="connsiteY66" fmla="*/ 178374 h 918356"/>
              <a:gd name="connsiteX67" fmla="*/ 8778827 w 9517857"/>
              <a:gd name="connsiteY67" fmla="*/ 172936 h 918356"/>
              <a:gd name="connsiteX68" fmla="*/ 8855248 w 9517857"/>
              <a:gd name="connsiteY68" fmla="*/ 143149 h 918356"/>
              <a:gd name="connsiteX69" fmla="*/ 9010380 w 9517857"/>
              <a:gd name="connsiteY69" fmla="*/ 91891 h 918356"/>
              <a:gd name="connsiteX70" fmla="*/ 9110856 w 9517857"/>
              <a:gd name="connsiteY70" fmla="*/ 70997 h 918356"/>
              <a:gd name="connsiteX71" fmla="*/ 9268817 w 9517857"/>
              <a:gd name="connsiteY71" fmla="*/ 53082 h 918356"/>
              <a:gd name="connsiteX72" fmla="*/ 9316667 w 9517857"/>
              <a:gd name="connsiteY72" fmla="*/ 45047 h 918356"/>
              <a:gd name="connsiteX73" fmla="*/ 9428209 w 9517857"/>
              <a:gd name="connsiteY73" fmla="*/ 29923 h 918356"/>
              <a:gd name="connsiteX74" fmla="*/ 9488916 w 9517857"/>
              <a:gd name="connsiteY74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2054652 w 9517857"/>
              <a:gd name="connsiteY20" fmla="*/ 656648 h 918356"/>
              <a:gd name="connsiteX21" fmla="*/ 2135144 w 9517857"/>
              <a:gd name="connsiteY21" fmla="*/ 636501 h 918356"/>
              <a:gd name="connsiteX22" fmla="*/ 2440292 w 9517857"/>
              <a:gd name="connsiteY22" fmla="*/ 593862 h 918356"/>
              <a:gd name="connsiteX23" fmla="*/ 2547829 w 9517857"/>
              <a:gd name="connsiteY23" fmla="*/ 566150 h 918356"/>
              <a:gd name="connsiteX24" fmla="*/ 2693698 w 9517857"/>
              <a:gd name="connsiteY24" fmla="*/ 560029 h 918356"/>
              <a:gd name="connsiteX25" fmla="*/ 2727306 w 9517857"/>
              <a:gd name="connsiteY25" fmla="*/ 550698 h 918356"/>
              <a:gd name="connsiteX26" fmla="*/ 3073635 w 9517857"/>
              <a:gd name="connsiteY26" fmla="*/ 491294 h 918356"/>
              <a:gd name="connsiteX27" fmla="*/ 3222071 w 9517857"/>
              <a:gd name="connsiteY27" fmla="*/ 470559 h 918356"/>
              <a:gd name="connsiteX28" fmla="*/ 3274069 w 9517857"/>
              <a:gd name="connsiteY28" fmla="*/ 451605 h 918356"/>
              <a:gd name="connsiteX29" fmla="*/ 3349632 w 9517857"/>
              <a:gd name="connsiteY29" fmla="*/ 432583 h 918356"/>
              <a:gd name="connsiteX30" fmla="*/ 3479593 w 9517857"/>
              <a:gd name="connsiteY30" fmla="*/ 390437 h 918356"/>
              <a:gd name="connsiteX31" fmla="*/ 3651428 w 9517857"/>
              <a:gd name="connsiteY31" fmla="*/ 361807 h 918356"/>
              <a:gd name="connsiteX32" fmla="*/ 3844133 w 9517857"/>
              <a:gd name="connsiteY32" fmla="*/ 360648 h 918356"/>
              <a:gd name="connsiteX33" fmla="*/ 3933803 w 9517857"/>
              <a:gd name="connsiteY33" fmla="*/ 357315 h 918356"/>
              <a:gd name="connsiteX34" fmla="*/ 4266740 w 9517857"/>
              <a:gd name="connsiteY34" fmla="*/ 361454 h 918356"/>
              <a:gd name="connsiteX35" fmla="*/ 4512664 w 9517857"/>
              <a:gd name="connsiteY35" fmla="*/ 319948 h 918356"/>
              <a:gd name="connsiteX36" fmla="*/ 4616423 w 9517857"/>
              <a:gd name="connsiteY36" fmla="*/ 290914 h 918356"/>
              <a:gd name="connsiteX37" fmla="*/ 4689163 w 9517857"/>
              <a:gd name="connsiteY37" fmla="*/ 272812 h 918356"/>
              <a:gd name="connsiteX38" fmla="*/ 4783273 w 9517857"/>
              <a:gd name="connsiteY38" fmla="*/ 248463 h 918356"/>
              <a:gd name="connsiteX39" fmla="*/ 4892569 w 9517857"/>
              <a:gd name="connsiteY39" fmla="*/ 249933 h 918356"/>
              <a:gd name="connsiteX40" fmla="*/ 4917286 w 9517857"/>
              <a:gd name="connsiteY40" fmla="*/ 243659 h 918356"/>
              <a:gd name="connsiteX41" fmla="*/ 4981173 w 9517857"/>
              <a:gd name="connsiteY41" fmla="*/ 247103 h 918356"/>
              <a:gd name="connsiteX42" fmla="*/ 5060397 w 9517857"/>
              <a:gd name="connsiteY42" fmla="*/ 263688 h 918356"/>
              <a:gd name="connsiteX43" fmla="*/ 5252996 w 9517857"/>
              <a:gd name="connsiteY43" fmla="*/ 270655 h 918356"/>
              <a:gd name="connsiteX44" fmla="*/ 5358056 w 9517857"/>
              <a:gd name="connsiteY44" fmla="*/ 247248 h 918356"/>
              <a:gd name="connsiteX45" fmla="*/ 5426496 w 9517857"/>
              <a:gd name="connsiteY45" fmla="*/ 235142 h 918356"/>
              <a:gd name="connsiteX46" fmla="*/ 5497161 w 9517857"/>
              <a:gd name="connsiteY46" fmla="*/ 228808 h 918356"/>
              <a:gd name="connsiteX47" fmla="*/ 5826043 w 9517857"/>
              <a:gd name="connsiteY47" fmla="*/ 148073 h 918356"/>
              <a:gd name="connsiteX48" fmla="*/ 6007627 w 9517857"/>
              <a:gd name="connsiteY48" fmla="*/ 147126 h 918356"/>
              <a:gd name="connsiteX49" fmla="*/ 6194152 w 9517857"/>
              <a:gd name="connsiteY49" fmla="*/ 151772 h 918356"/>
              <a:gd name="connsiteX50" fmla="*/ 6281379 w 9517857"/>
              <a:gd name="connsiteY50" fmla="*/ 181626 h 918356"/>
              <a:gd name="connsiteX51" fmla="*/ 6489033 w 9517857"/>
              <a:gd name="connsiteY51" fmla="*/ 167648 h 918356"/>
              <a:gd name="connsiteX52" fmla="*/ 6544700 w 9517857"/>
              <a:gd name="connsiteY52" fmla="*/ 167161 h 918356"/>
              <a:gd name="connsiteX53" fmla="*/ 6648353 w 9517857"/>
              <a:gd name="connsiteY53" fmla="*/ 172250 h 918356"/>
              <a:gd name="connsiteX54" fmla="*/ 6736227 w 9517857"/>
              <a:gd name="connsiteY54" fmla="*/ 173216 h 918356"/>
              <a:gd name="connsiteX55" fmla="*/ 6977218 w 9517857"/>
              <a:gd name="connsiteY55" fmla="*/ 184289 h 918356"/>
              <a:gd name="connsiteX56" fmla="*/ 7065221 w 9517857"/>
              <a:gd name="connsiteY56" fmla="*/ 227531 h 918356"/>
              <a:gd name="connsiteX57" fmla="*/ 7358195 w 9517857"/>
              <a:gd name="connsiteY57" fmla="*/ 251740 h 918356"/>
              <a:gd name="connsiteX58" fmla="*/ 7565449 w 9517857"/>
              <a:gd name="connsiteY58" fmla="*/ 258950 h 918356"/>
              <a:gd name="connsiteX59" fmla="*/ 7599285 w 9517857"/>
              <a:gd name="connsiteY59" fmla="*/ 266021 h 918356"/>
              <a:gd name="connsiteX60" fmla="*/ 7644411 w 9517857"/>
              <a:gd name="connsiteY60" fmla="*/ 258986 h 918356"/>
              <a:gd name="connsiteX61" fmla="*/ 7965805 w 9517857"/>
              <a:gd name="connsiteY61" fmla="*/ 200355 h 918356"/>
              <a:gd name="connsiteX62" fmla="*/ 8147401 w 9517857"/>
              <a:gd name="connsiteY62" fmla="*/ 205617 h 918356"/>
              <a:gd name="connsiteX63" fmla="*/ 8256033 w 9517857"/>
              <a:gd name="connsiteY63" fmla="*/ 193713 h 918356"/>
              <a:gd name="connsiteX64" fmla="*/ 8614948 w 9517857"/>
              <a:gd name="connsiteY64" fmla="*/ 168247 h 918356"/>
              <a:gd name="connsiteX65" fmla="*/ 8715976 w 9517857"/>
              <a:gd name="connsiteY65" fmla="*/ 178374 h 918356"/>
              <a:gd name="connsiteX66" fmla="*/ 8778827 w 9517857"/>
              <a:gd name="connsiteY66" fmla="*/ 172936 h 918356"/>
              <a:gd name="connsiteX67" fmla="*/ 8855248 w 9517857"/>
              <a:gd name="connsiteY67" fmla="*/ 143149 h 918356"/>
              <a:gd name="connsiteX68" fmla="*/ 9010380 w 9517857"/>
              <a:gd name="connsiteY68" fmla="*/ 91891 h 918356"/>
              <a:gd name="connsiteX69" fmla="*/ 9110856 w 9517857"/>
              <a:gd name="connsiteY69" fmla="*/ 70997 h 918356"/>
              <a:gd name="connsiteX70" fmla="*/ 9268817 w 9517857"/>
              <a:gd name="connsiteY70" fmla="*/ 53082 h 918356"/>
              <a:gd name="connsiteX71" fmla="*/ 9316667 w 9517857"/>
              <a:gd name="connsiteY71" fmla="*/ 45047 h 918356"/>
              <a:gd name="connsiteX72" fmla="*/ 9428209 w 9517857"/>
              <a:gd name="connsiteY72" fmla="*/ 29923 h 918356"/>
              <a:gd name="connsiteX73" fmla="*/ 9488916 w 9517857"/>
              <a:gd name="connsiteY7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2054652 w 9517857"/>
              <a:gd name="connsiteY20" fmla="*/ 656648 h 918356"/>
              <a:gd name="connsiteX21" fmla="*/ 2135144 w 9517857"/>
              <a:gd name="connsiteY21" fmla="*/ 636501 h 918356"/>
              <a:gd name="connsiteX22" fmla="*/ 2440292 w 9517857"/>
              <a:gd name="connsiteY22" fmla="*/ 593862 h 918356"/>
              <a:gd name="connsiteX23" fmla="*/ 2547829 w 9517857"/>
              <a:gd name="connsiteY23" fmla="*/ 566150 h 918356"/>
              <a:gd name="connsiteX24" fmla="*/ 2693698 w 9517857"/>
              <a:gd name="connsiteY24" fmla="*/ 560029 h 918356"/>
              <a:gd name="connsiteX25" fmla="*/ 2727306 w 9517857"/>
              <a:gd name="connsiteY25" fmla="*/ 550698 h 918356"/>
              <a:gd name="connsiteX26" fmla="*/ 3073635 w 9517857"/>
              <a:gd name="connsiteY26" fmla="*/ 491294 h 918356"/>
              <a:gd name="connsiteX27" fmla="*/ 3222071 w 9517857"/>
              <a:gd name="connsiteY27" fmla="*/ 470559 h 918356"/>
              <a:gd name="connsiteX28" fmla="*/ 3274069 w 9517857"/>
              <a:gd name="connsiteY28" fmla="*/ 451605 h 918356"/>
              <a:gd name="connsiteX29" fmla="*/ 3349632 w 9517857"/>
              <a:gd name="connsiteY29" fmla="*/ 432583 h 918356"/>
              <a:gd name="connsiteX30" fmla="*/ 3479593 w 9517857"/>
              <a:gd name="connsiteY30" fmla="*/ 390437 h 918356"/>
              <a:gd name="connsiteX31" fmla="*/ 3651428 w 9517857"/>
              <a:gd name="connsiteY31" fmla="*/ 361807 h 918356"/>
              <a:gd name="connsiteX32" fmla="*/ 3844133 w 9517857"/>
              <a:gd name="connsiteY32" fmla="*/ 360648 h 918356"/>
              <a:gd name="connsiteX33" fmla="*/ 3933803 w 9517857"/>
              <a:gd name="connsiteY33" fmla="*/ 357315 h 918356"/>
              <a:gd name="connsiteX34" fmla="*/ 4266740 w 9517857"/>
              <a:gd name="connsiteY34" fmla="*/ 361454 h 918356"/>
              <a:gd name="connsiteX35" fmla="*/ 4512664 w 9517857"/>
              <a:gd name="connsiteY35" fmla="*/ 319948 h 918356"/>
              <a:gd name="connsiteX36" fmla="*/ 4616423 w 9517857"/>
              <a:gd name="connsiteY36" fmla="*/ 290914 h 918356"/>
              <a:gd name="connsiteX37" fmla="*/ 4689163 w 9517857"/>
              <a:gd name="connsiteY37" fmla="*/ 272812 h 918356"/>
              <a:gd name="connsiteX38" fmla="*/ 4783273 w 9517857"/>
              <a:gd name="connsiteY38" fmla="*/ 248463 h 918356"/>
              <a:gd name="connsiteX39" fmla="*/ 4917286 w 9517857"/>
              <a:gd name="connsiteY39" fmla="*/ 243659 h 918356"/>
              <a:gd name="connsiteX40" fmla="*/ 4981173 w 9517857"/>
              <a:gd name="connsiteY40" fmla="*/ 247103 h 918356"/>
              <a:gd name="connsiteX41" fmla="*/ 5060397 w 9517857"/>
              <a:gd name="connsiteY41" fmla="*/ 263688 h 918356"/>
              <a:gd name="connsiteX42" fmla="*/ 5252996 w 9517857"/>
              <a:gd name="connsiteY42" fmla="*/ 270655 h 918356"/>
              <a:gd name="connsiteX43" fmla="*/ 5358056 w 9517857"/>
              <a:gd name="connsiteY43" fmla="*/ 247248 h 918356"/>
              <a:gd name="connsiteX44" fmla="*/ 5426496 w 9517857"/>
              <a:gd name="connsiteY44" fmla="*/ 235142 h 918356"/>
              <a:gd name="connsiteX45" fmla="*/ 5497161 w 9517857"/>
              <a:gd name="connsiteY45" fmla="*/ 228808 h 918356"/>
              <a:gd name="connsiteX46" fmla="*/ 5826043 w 9517857"/>
              <a:gd name="connsiteY46" fmla="*/ 148073 h 918356"/>
              <a:gd name="connsiteX47" fmla="*/ 6007627 w 9517857"/>
              <a:gd name="connsiteY47" fmla="*/ 147126 h 918356"/>
              <a:gd name="connsiteX48" fmla="*/ 6194152 w 9517857"/>
              <a:gd name="connsiteY48" fmla="*/ 151772 h 918356"/>
              <a:gd name="connsiteX49" fmla="*/ 6281379 w 9517857"/>
              <a:gd name="connsiteY49" fmla="*/ 181626 h 918356"/>
              <a:gd name="connsiteX50" fmla="*/ 6489033 w 9517857"/>
              <a:gd name="connsiteY50" fmla="*/ 167648 h 918356"/>
              <a:gd name="connsiteX51" fmla="*/ 6544700 w 9517857"/>
              <a:gd name="connsiteY51" fmla="*/ 167161 h 918356"/>
              <a:gd name="connsiteX52" fmla="*/ 6648353 w 9517857"/>
              <a:gd name="connsiteY52" fmla="*/ 172250 h 918356"/>
              <a:gd name="connsiteX53" fmla="*/ 6736227 w 9517857"/>
              <a:gd name="connsiteY53" fmla="*/ 173216 h 918356"/>
              <a:gd name="connsiteX54" fmla="*/ 6977218 w 9517857"/>
              <a:gd name="connsiteY54" fmla="*/ 184289 h 918356"/>
              <a:gd name="connsiteX55" fmla="*/ 7065221 w 9517857"/>
              <a:gd name="connsiteY55" fmla="*/ 227531 h 918356"/>
              <a:gd name="connsiteX56" fmla="*/ 7358195 w 9517857"/>
              <a:gd name="connsiteY56" fmla="*/ 251740 h 918356"/>
              <a:gd name="connsiteX57" fmla="*/ 7565449 w 9517857"/>
              <a:gd name="connsiteY57" fmla="*/ 258950 h 918356"/>
              <a:gd name="connsiteX58" fmla="*/ 7599285 w 9517857"/>
              <a:gd name="connsiteY58" fmla="*/ 266021 h 918356"/>
              <a:gd name="connsiteX59" fmla="*/ 7644411 w 9517857"/>
              <a:gd name="connsiteY59" fmla="*/ 258986 h 918356"/>
              <a:gd name="connsiteX60" fmla="*/ 7965805 w 9517857"/>
              <a:gd name="connsiteY60" fmla="*/ 200355 h 918356"/>
              <a:gd name="connsiteX61" fmla="*/ 8147401 w 9517857"/>
              <a:gd name="connsiteY61" fmla="*/ 205617 h 918356"/>
              <a:gd name="connsiteX62" fmla="*/ 8256033 w 9517857"/>
              <a:gd name="connsiteY62" fmla="*/ 193713 h 918356"/>
              <a:gd name="connsiteX63" fmla="*/ 8614948 w 9517857"/>
              <a:gd name="connsiteY63" fmla="*/ 168247 h 918356"/>
              <a:gd name="connsiteX64" fmla="*/ 8715976 w 9517857"/>
              <a:gd name="connsiteY64" fmla="*/ 178374 h 918356"/>
              <a:gd name="connsiteX65" fmla="*/ 8778827 w 9517857"/>
              <a:gd name="connsiteY65" fmla="*/ 172936 h 918356"/>
              <a:gd name="connsiteX66" fmla="*/ 8855248 w 9517857"/>
              <a:gd name="connsiteY66" fmla="*/ 143149 h 918356"/>
              <a:gd name="connsiteX67" fmla="*/ 9010380 w 9517857"/>
              <a:gd name="connsiteY67" fmla="*/ 91891 h 918356"/>
              <a:gd name="connsiteX68" fmla="*/ 9110856 w 9517857"/>
              <a:gd name="connsiteY68" fmla="*/ 70997 h 918356"/>
              <a:gd name="connsiteX69" fmla="*/ 9268817 w 9517857"/>
              <a:gd name="connsiteY69" fmla="*/ 53082 h 918356"/>
              <a:gd name="connsiteX70" fmla="*/ 9316667 w 9517857"/>
              <a:gd name="connsiteY70" fmla="*/ 45047 h 918356"/>
              <a:gd name="connsiteX71" fmla="*/ 9428209 w 9517857"/>
              <a:gd name="connsiteY71" fmla="*/ 29923 h 918356"/>
              <a:gd name="connsiteX72" fmla="*/ 9488916 w 9517857"/>
              <a:gd name="connsiteY7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2054652 w 9517857"/>
              <a:gd name="connsiteY20" fmla="*/ 656648 h 918356"/>
              <a:gd name="connsiteX21" fmla="*/ 2135144 w 9517857"/>
              <a:gd name="connsiteY21" fmla="*/ 636501 h 918356"/>
              <a:gd name="connsiteX22" fmla="*/ 2440292 w 9517857"/>
              <a:gd name="connsiteY22" fmla="*/ 593862 h 918356"/>
              <a:gd name="connsiteX23" fmla="*/ 2547829 w 9517857"/>
              <a:gd name="connsiteY23" fmla="*/ 566150 h 918356"/>
              <a:gd name="connsiteX24" fmla="*/ 2693698 w 9517857"/>
              <a:gd name="connsiteY24" fmla="*/ 560029 h 918356"/>
              <a:gd name="connsiteX25" fmla="*/ 2727306 w 9517857"/>
              <a:gd name="connsiteY25" fmla="*/ 550698 h 918356"/>
              <a:gd name="connsiteX26" fmla="*/ 3073635 w 9517857"/>
              <a:gd name="connsiteY26" fmla="*/ 491294 h 918356"/>
              <a:gd name="connsiteX27" fmla="*/ 3222071 w 9517857"/>
              <a:gd name="connsiteY27" fmla="*/ 470559 h 918356"/>
              <a:gd name="connsiteX28" fmla="*/ 3274069 w 9517857"/>
              <a:gd name="connsiteY28" fmla="*/ 451605 h 918356"/>
              <a:gd name="connsiteX29" fmla="*/ 3349632 w 9517857"/>
              <a:gd name="connsiteY29" fmla="*/ 432583 h 918356"/>
              <a:gd name="connsiteX30" fmla="*/ 3479593 w 9517857"/>
              <a:gd name="connsiteY30" fmla="*/ 390437 h 918356"/>
              <a:gd name="connsiteX31" fmla="*/ 3651428 w 9517857"/>
              <a:gd name="connsiteY31" fmla="*/ 361807 h 918356"/>
              <a:gd name="connsiteX32" fmla="*/ 3844133 w 9517857"/>
              <a:gd name="connsiteY32" fmla="*/ 360648 h 918356"/>
              <a:gd name="connsiteX33" fmla="*/ 3933803 w 9517857"/>
              <a:gd name="connsiteY33" fmla="*/ 357315 h 918356"/>
              <a:gd name="connsiteX34" fmla="*/ 4266740 w 9517857"/>
              <a:gd name="connsiteY34" fmla="*/ 361454 h 918356"/>
              <a:gd name="connsiteX35" fmla="*/ 4512664 w 9517857"/>
              <a:gd name="connsiteY35" fmla="*/ 319948 h 918356"/>
              <a:gd name="connsiteX36" fmla="*/ 4616423 w 9517857"/>
              <a:gd name="connsiteY36" fmla="*/ 290914 h 918356"/>
              <a:gd name="connsiteX37" fmla="*/ 4689163 w 9517857"/>
              <a:gd name="connsiteY37" fmla="*/ 272812 h 918356"/>
              <a:gd name="connsiteX38" fmla="*/ 4783273 w 9517857"/>
              <a:gd name="connsiteY38" fmla="*/ 248463 h 918356"/>
              <a:gd name="connsiteX39" fmla="*/ 4908371 w 9517857"/>
              <a:gd name="connsiteY39" fmla="*/ 243659 h 918356"/>
              <a:gd name="connsiteX40" fmla="*/ 4981173 w 9517857"/>
              <a:gd name="connsiteY40" fmla="*/ 247103 h 918356"/>
              <a:gd name="connsiteX41" fmla="*/ 5060397 w 9517857"/>
              <a:gd name="connsiteY41" fmla="*/ 263688 h 918356"/>
              <a:gd name="connsiteX42" fmla="*/ 5252996 w 9517857"/>
              <a:gd name="connsiteY42" fmla="*/ 270655 h 918356"/>
              <a:gd name="connsiteX43" fmla="*/ 5358056 w 9517857"/>
              <a:gd name="connsiteY43" fmla="*/ 247248 h 918356"/>
              <a:gd name="connsiteX44" fmla="*/ 5426496 w 9517857"/>
              <a:gd name="connsiteY44" fmla="*/ 235142 h 918356"/>
              <a:gd name="connsiteX45" fmla="*/ 5497161 w 9517857"/>
              <a:gd name="connsiteY45" fmla="*/ 228808 h 918356"/>
              <a:gd name="connsiteX46" fmla="*/ 5826043 w 9517857"/>
              <a:gd name="connsiteY46" fmla="*/ 148073 h 918356"/>
              <a:gd name="connsiteX47" fmla="*/ 6007627 w 9517857"/>
              <a:gd name="connsiteY47" fmla="*/ 147126 h 918356"/>
              <a:gd name="connsiteX48" fmla="*/ 6194152 w 9517857"/>
              <a:gd name="connsiteY48" fmla="*/ 151772 h 918356"/>
              <a:gd name="connsiteX49" fmla="*/ 6281379 w 9517857"/>
              <a:gd name="connsiteY49" fmla="*/ 181626 h 918356"/>
              <a:gd name="connsiteX50" fmla="*/ 6489033 w 9517857"/>
              <a:gd name="connsiteY50" fmla="*/ 167648 h 918356"/>
              <a:gd name="connsiteX51" fmla="*/ 6544700 w 9517857"/>
              <a:gd name="connsiteY51" fmla="*/ 167161 h 918356"/>
              <a:gd name="connsiteX52" fmla="*/ 6648353 w 9517857"/>
              <a:gd name="connsiteY52" fmla="*/ 172250 h 918356"/>
              <a:gd name="connsiteX53" fmla="*/ 6736227 w 9517857"/>
              <a:gd name="connsiteY53" fmla="*/ 173216 h 918356"/>
              <a:gd name="connsiteX54" fmla="*/ 6977218 w 9517857"/>
              <a:gd name="connsiteY54" fmla="*/ 184289 h 918356"/>
              <a:gd name="connsiteX55" fmla="*/ 7065221 w 9517857"/>
              <a:gd name="connsiteY55" fmla="*/ 227531 h 918356"/>
              <a:gd name="connsiteX56" fmla="*/ 7358195 w 9517857"/>
              <a:gd name="connsiteY56" fmla="*/ 251740 h 918356"/>
              <a:gd name="connsiteX57" fmla="*/ 7565449 w 9517857"/>
              <a:gd name="connsiteY57" fmla="*/ 258950 h 918356"/>
              <a:gd name="connsiteX58" fmla="*/ 7599285 w 9517857"/>
              <a:gd name="connsiteY58" fmla="*/ 266021 h 918356"/>
              <a:gd name="connsiteX59" fmla="*/ 7644411 w 9517857"/>
              <a:gd name="connsiteY59" fmla="*/ 258986 h 918356"/>
              <a:gd name="connsiteX60" fmla="*/ 7965805 w 9517857"/>
              <a:gd name="connsiteY60" fmla="*/ 200355 h 918356"/>
              <a:gd name="connsiteX61" fmla="*/ 8147401 w 9517857"/>
              <a:gd name="connsiteY61" fmla="*/ 205617 h 918356"/>
              <a:gd name="connsiteX62" fmla="*/ 8256033 w 9517857"/>
              <a:gd name="connsiteY62" fmla="*/ 193713 h 918356"/>
              <a:gd name="connsiteX63" fmla="*/ 8614948 w 9517857"/>
              <a:gd name="connsiteY63" fmla="*/ 168247 h 918356"/>
              <a:gd name="connsiteX64" fmla="*/ 8715976 w 9517857"/>
              <a:gd name="connsiteY64" fmla="*/ 178374 h 918356"/>
              <a:gd name="connsiteX65" fmla="*/ 8778827 w 9517857"/>
              <a:gd name="connsiteY65" fmla="*/ 172936 h 918356"/>
              <a:gd name="connsiteX66" fmla="*/ 8855248 w 9517857"/>
              <a:gd name="connsiteY66" fmla="*/ 143149 h 918356"/>
              <a:gd name="connsiteX67" fmla="*/ 9010380 w 9517857"/>
              <a:gd name="connsiteY67" fmla="*/ 91891 h 918356"/>
              <a:gd name="connsiteX68" fmla="*/ 9110856 w 9517857"/>
              <a:gd name="connsiteY68" fmla="*/ 70997 h 918356"/>
              <a:gd name="connsiteX69" fmla="*/ 9268817 w 9517857"/>
              <a:gd name="connsiteY69" fmla="*/ 53082 h 918356"/>
              <a:gd name="connsiteX70" fmla="*/ 9316667 w 9517857"/>
              <a:gd name="connsiteY70" fmla="*/ 45047 h 918356"/>
              <a:gd name="connsiteX71" fmla="*/ 9428209 w 9517857"/>
              <a:gd name="connsiteY71" fmla="*/ 29923 h 918356"/>
              <a:gd name="connsiteX72" fmla="*/ 9488916 w 9517857"/>
              <a:gd name="connsiteY7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397459 w 9517857"/>
              <a:gd name="connsiteY18" fmla="*/ 691190 h 918356"/>
              <a:gd name="connsiteX19" fmla="*/ 1580688 w 9517857"/>
              <a:gd name="connsiteY19" fmla="*/ 693697 h 918356"/>
              <a:gd name="connsiteX20" fmla="*/ 2054652 w 9517857"/>
              <a:gd name="connsiteY20" fmla="*/ 656648 h 918356"/>
              <a:gd name="connsiteX21" fmla="*/ 2135144 w 9517857"/>
              <a:gd name="connsiteY21" fmla="*/ 636501 h 918356"/>
              <a:gd name="connsiteX22" fmla="*/ 2440292 w 9517857"/>
              <a:gd name="connsiteY22" fmla="*/ 593862 h 918356"/>
              <a:gd name="connsiteX23" fmla="*/ 2547829 w 9517857"/>
              <a:gd name="connsiteY23" fmla="*/ 566150 h 918356"/>
              <a:gd name="connsiteX24" fmla="*/ 2693698 w 9517857"/>
              <a:gd name="connsiteY24" fmla="*/ 560029 h 918356"/>
              <a:gd name="connsiteX25" fmla="*/ 2727306 w 9517857"/>
              <a:gd name="connsiteY25" fmla="*/ 550698 h 918356"/>
              <a:gd name="connsiteX26" fmla="*/ 3073635 w 9517857"/>
              <a:gd name="connsiteY26" fmla="*/ 491294 h 918356"/>
              <a:gd name="connsiteX27" fmla="*/ 3222071 w 9517857"/>
              <a:gd name="connsiteY27" fmla="*/ 470559 h 918356"/>
              <a:gd name="connsiteX28" fmla="*/ 3349632 w 9517857"/>
              <a:gd name="connsiteY28" fmla="*/ 432583 h 918356"/>
              <a:gd name="connsiteX29" fmla="*/ 3479593 w 9517857"/>
              <a:gd name="connsiteY29" fmla="*/ 390437 h 918356"/>
              <a:gd name="connsiteX30" fmla="*/ 3651428 w 9517857"/>
              <a:gd name="connsiteY30" fmla="*/ 361807 h 918356"/>
              <a:gd name="connsiteX31" fmla="*/ 3844133 w 9517857"/>
              <a:gd name="connsiteY31" fmla="*/ 360648 h 918356"/>
              <a:gd name="connsiteX32" fmla="*/ 3933803 w 9517857"/>
              <a:gd name="connsiteY32" fmla="*/ 357315 h 918356"/>
              <a:gd name="connsiteX33" fmla="*/ 4266740 w 9517857"/>
              <a:gd name="connsiteY33" fmla="*/ 361454 h 918356"/>
              <a:gd name="connsiteX34" fmla="*/ 4512664 w 9517857"/>
              <a:gd name="connsiteY34" fmla="*/ 319948 h 918356"/>
              <a:gd name="connsiteX35" fmla="*/ 4616423 w 9517857"/>
              <a:gd name="connsiteY35" fmla="*/ 290914 h 918356"/>
              <a:gd name="connsiteX36" fmla="*/ 4689163 w 9517857"/>
              <a:gd name="connsiteY36" fmla="*/ 272812 h 918356"/>
              <a:gd name="connsiteX37" fmla="*/ 4783273 w 9517857"/>
              <a:gd name="connsiteY37" fmla="*/ 248463 h 918356"/>
              <a:gd name="connsiteX38" fmla="*/ 4908371 w 9517857"/>
              <a:gd name="connsiteY38" fmla="*/ 243659 h 918356"/>
              <a:gd name="connsiteX39" fmla="*/ 4981173 w 9517857"/>
              <a:gd name="connsiteY39" fmla="*/ 247103 h 918356"/>
              <a:gd name="connsiteX40" fmla="*/ 5060397 w 9517857"/>
              <a:gd name="connsiteY40" fmla="*/ 263688 h 918356"/>
              <a:gd name="connsiteX41" fmla="*/ 5252996 w 9517857"/>
              <a:gd name="connsiteY41" fmla="*/ 270655 h 918356"/>
              <a:gd name="connsiteX42" fmla="*/ 5358056 w 9517857"/>
              <a:gd name="connsiteY42" fmla="*/ 247248 h 918356"/>
              <a:gd name="connsiteX43" fmla="*/ 5426496 w 9517857"/>
              <a:gd name="connsiteY43" fmla="*/ 235142 h 918356"/>
              <a:gd name="connsiteX44" fmla="*/ 5497161 w 9517857"/>
              <a:gd name="connsiteY44" fmla="*/ 228808 h 918356"/>
              <a:gd name="connsiteX45" fmla="*/ 5826043 w 9517857"/>
              <a:gd name="connsiteY45" fmla="*/ 148073 h 918356"/>
              <a:gd name="connsiteX46" fmla="*/ 6007627 w 9517857"/>
              <a:gd name="connsiteY46" fmla="*/ 147126 h 918356"/>
              <a:gd name="connsiteX47" fmla="*/ 6194152 w 9517857"/>
              <a:gd name="connsiteY47" fmla="*/ 151772 h 918356"/>
              <a:gd name="connsiteX48" fmla="*/ 6281379 w 9517857"/>
              <a:gd name="connsiteY48" fmla="*/ 181626 h 918356"/>
              <a:gd name="connsiteX49" fmla="*/ 6489033 w 9517857"/>
              <a:gd name="connsiteY49" fmla="*/ 167648 h 918356"/>
              <a:gd name="connsiteX50" fmla="*/ 6544700 w 9517857"/>
              <a:gd name="connsiteY50" fmla="*/ 167161 h 918356"/>
              <a:gd name="connsiteX51" fmla="*/ 6648353 w 9517857"/>
              <a:gd name="connsiteY51" fmla="*/ 172250 h 918356"/>
              <a:gd name="connsiteX52" fmla="*/ 6736227 w 9517857"/>
              <a:gd name="connsiteY52" fmla="*/ 173216 h 918356"/>
              <a:gd name="connsiteX53" fmla="*/ 6977218 w 9517857"/>
              <a:gd name="connsiteY53" fmla="*/ 184289 h 918356"/>
              <a:gd name="connsiteX54" fmla="*/ 7065221 w 9517857"/>
              <a:gd name="connsiteY54" fmla="*/ 227531 h 918356"/>
              <a:gd name="connsiteX55" fmla="*/ 7358195 w 9517857"/>
              <a:gd name="connsiteY55" fmla="*/ 251740 h 918356"/>
              <a:gd name="connsiteX56" fmla="*/ 7565449 w 9517857"/>
              <a:gd name="connsiteY56" fmla="*/ 258950 h 918356"/>
              <a:gd name="connsiteX57" fmla="*/ 7599285 w 9517857"/>
              <a:gd name="connsiteY57" fmla="*/ 266021 h 918356"/>
              <a:gd name="connsiteX58" fmla="*/ 7644411 w 9517857"/>
              <a:gd name="connsiteY58" fmla="*/ 258986 h 918356"/>
              <a:gd name="connsiteX59" fmla="*/ 7965805 w 9517857"/>
              <a:gd name="connsiteY59" fmla="*/ 200355 h 918356"/>
              <a:gd name="connsiteX60" fmla="*/ 8147401 w 9517857"/>
              <a:gd name="connsiteY60" fmla="*/ 205617 h 918356"/>
              <a:gd name="connsiteX61" fmla="*/ 8256033 w 9517857"/>
              <a:gd name="connsiteY61" fmla="*/ 193713 h 918356"/>
              <a:gd name="connsiteX62" fmla="*/ 8614948 w 9517857"/>
              <a:gd name="connsiteY62" fmla="*/ 168247 h 918356"/>
              <a:gd name="connsiteX63" fmla="*/ 8715976 w 9517857"/>
              <a:gd name="connsiteY63" fmla="*/ 178374 h 918356"/>
              <a:gd name="connsiteX64" fmla="*/ 8778827 w 9517857"/>
              <a:gd name="connsiteY64" fmla="*/ 172936 h 918356"/>
              <a:gd name="connsiteX65" fmla="*/ 8855248 w 9517857"/>
              <a:gd name="connsiteY65" fmla="*/ 143149 h 918356"/>
              <a:gd name="connsiteX66" fmla="*/ 9010380 w 9517857"/>
              <a:gd name="connsiteY66" fmla="*/ 91891 h 918356"/>
              <a:gd name="connsiteX67" fmla="*/ 9110856 w 9517857"/>
              <a:gd name="connsiteY67" fmla="*/ 70997 h 918356"/>
              <a:gd name="connsiteX68" fmla="*/ 9268817 w 9517857"/>
              <a:gd name="connsiteY68" fmla="*/ 53082 h 918356"/>
              <a:gd name="connsiteX69" fmla="*/ 9316667 w 9517857"/>
              <a:gd name="connsiteY69" fmla="*/ 45047 h 918356"/>
              <a:gd name="connsiteX70" fmla="*/ 9428209 w 9517857"/>
              <a:gd name="connsiteY70" fmla="*/ 29923 h 918356"/>
              <a:gd name="connsiteX71" fmla="*/ 9488916 w 9517857"/>
              <a:gd name="connsiteY71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580688 w 9517857"/>
              <a:gd name="connsiteY18" fmla="*/ 693697 h 918356"/>
              <a:gd name="connsiteX19" fmla="*/ 2054652 w 9517857"/>
              <a:gd name="connsiteY19" fmla="*/ 656648 h 918356"/>
              <a:gd name="connsiteX20" fmla="*/ 2135144 w 9517857"/>
              <a:gd name="connsiteY20" fmla="*/ 636501 h 918356"/>
              <a:gd name="connsiteX21" fmla="*/ 2440292 w 9517857"/>
              <a:gd name="connsiteY21" fmla="*/ 593862 h 918356"/>
              <a:gd name="connsiteX22" fmla="*/ 2547829 w 9517857"/>
              <a:gd name="connsiteY22" fmla="*/ 566150 h 918356"/>
              <a:gd name="connsiteX23" fmla="*/ 2693698 w 9517857"/>
              <a:gd name="connsiteY23" fmla="*/ 560029 h 918356"/>
              <a:gd name="connsiteX24" fmla="*/ 2727306 w 9517857"/>
              <a:gd name="connsiteY24" fmla="*/ 550698 h 918356"/>
              <a:gd name="connsiteX25" fmla="*/ 3073635 w 9517857"/>
              <a:gd name="connsiteY25" fmla="*/ 491294 h 918356"/>
              <a:gd name="connsiteX26" fmla="*/ 3222071 w 9517857"/>
              <a:gd name="connsiteY26" fmla="*/ 470559 h 918356"/>
              <a:gd name="connsiteX27" fmla="*/ 3349632 w 9517857"/>
              <a:gd name="connsiteY27" fmla="*/ 432583 h 918356"/>
              <a:gd name="connsiteX28" fmla="*/ 3479593 w 9517857"/>
              <a:gd name="connsiteY28" fmla="*/ 390437 h 918356"/>
              <a:gd name="connsiteX29" fmla="*/ 3651428 w 9517857"/>
              <a:gd name="connsiteY29" fmla="*/ 361807 h 918356"/>
              <a:gd name="connsiteX30" fmla="*/ 3844133 w 9517857"/>
              <a:gd name="connsiteY30" fmla="*/ 360648 h 918356"/>
              <a:gd name="connsiteX31" fmla="*/ 3933803 w 9517857"/>
              <a:gd name="connsiteY31" fmla="*/ 357315 h 918356"/>
              <a:gd name="connsiteX32" fmla="*/ 4266740 w 9517857"/>
              <a:gd name="connsiteY32" fmla="*/ 361454 h 918356"/>
              <a:gd name="connsiteX33" fmla="*/ 4512664 w 9517857"/>
              <a:gd name="connsiteY33" fmla="*/ 319948 h 918356"/>
              <a:gd name="connsiteX34" fmla="*/ 4616423 w 9517857"/>
              <a:gd name="connsiteY34" fmla="*/ 290914 h 918356"/>
              <a:gd name="connsiteX35" fmla="*/ 4689163 w 9517857"/>
              <a:gd name="connsiteY35" fmla="*/ 272812 h 918356"/>
              <a:gd name="connsiteX36" fmla="*/ 4783273 w 9517857"/>
              <a:gd name="connsiteY36" fmla="*/ 248463 h 918356"/>
              <a:gd name="connsiteX37" fmla="*/ 4908371 w 9517857"/>
              <a:gd name="connsiteY37" fmla="*/ 243659 h 918356"/>
              <a:gd name="connsiteX38" fmla="*/ 4981173 w 9517857"/>
              <a:gd name="connsiteY38" fmla="*/ 247103 h 918356"/>
              <a:gd name="connsiteX39" fmla="*/ 5060397 w 9517857"/>
              <a:gd name="connsiteY39" fmla="*/ 263688 h 918356"/>
              <a:gd name="connsiteX40" fmla="*/ 5252996 w 9517857"/>
              <a:gd name="connsiteY40" fmla="*/ 270655 h 918356"/>
              <a:gd name="connsiteX41" fmla="*/ 5358056 w 9517857"/>
              <a:gd name="connsiteY41" fmla="*/ 247248 h 918356"/>
              <a:gd name="connsiteX42" fmla="*/ 5426496 w 9517857"/>
              <a:gd name="connsiteY42" fmla="*/ 235142 h 918356"/>
              <a:gd name="connsiteX43" fmla="*/ 5497161 w 9517857"/>
              <a:gd name="connsiteY43" fmla="*/ 228808 h 918356"/>
              <a:gd name="connsiteX44" fmla="*/ 5826043 w 9517857"/>
              <a:gd name="connsiteY44" fmla="*/ 148073 h 918356"/>
              <a:gd name="connsiteX45" fmla="*/ 6007627 w 9517857"/>
              <a:gd name="connsiteY45" fmla="*/ 147126 h 918356"/>
              <a:gd name="connsiteX46" fmla="*/ 6194152 w 9517857"/>
              <a:gd name="connsiteY46" fmla="*/ 151772 h 918356"/>
              <a:gd name="connsiteX47" fmla="*/ 6281379 w 9517857"/>
              <a:gd name="connsiteY47" fmla="*/ 181626 h 918356"/>
              <a:gd name="connsiteX48" fmla="*/ 6489033 w 9517857"/>
              <a:gd name="connsiteY48" fmla="*/ 167648 h 918356"/>
              <a:gd name="connsiteX49" fmla="*/ 6544700 w 9517857"/>
              <a:gd name="connsiteY49" fmla="*/ 167161 h 918356"/>
              <a:gd name="connsiteX50" fmla="*/ 6648353 w 9517857"/>
              <a:gd name="connsiteY50" fmla="*/ 172250 h 918356"/>
              <a:gd name="connsiteX51" fmla="*/ 6736227 w 9517857"/>
              <a:gd name="connsiteY51" fmla="*/ 173216 h 918356"/>
              <a:gd name="connsiteX52" fmla="*/ 6977218 w 9517857"/>
              <a:gd name="connsiteY52" fmla="*/ 184289 h 918356"/>
              <a:gd name="connsiteX53" fmla="*/ 7065221 w 9517857"/>
              <a:gd name="connsiteY53" fmla="*/ 227531 h 918356"/>
              <a:gd name="connsiteX54" fmla="*/ 7358195 w 9517857"/>
              <a:gd name="connsiteY54" fmla="*/ 251740 h 918356"/>
              <a:gd name="connsiteX55" fmla="*/ 7565449 w 9517857"/>
              <a:gd name="connsiteY55" fmla="*/ 258950 h 918356"/>
              <a:gd name="connsiteX56" fmla="*/ 7599285 w 9517857"/>
              <a:gd name="connsiteY56" fmla="*/ 266021 h 918356"/>
              <a:gd name="connsiteX57" fmla="*/ 7644411 w 9517857"/>
              <a:gd name="connsiteY57" fmla="*/ 258986 h 918356"/>
              <a:gd name="connsiteX58" fmla="*/ 7965805 w 9517857"/>
              <a:gd name="connsiteY58" fmla="*/ 200355 h 918356"/>
              <a:gd name="connsiteX59" fmla="*/ 8147401 w 9517857"/>
              <a:gd name="connsiteY59" fmla="*/ 205617 h 918356"/>
              <a:gd name="connsiteX60" fmla="*/ 8256033 w 9517857"/>
              <a:gd name="connsiteY60" fmla="*/ 193713 h 918356"/>
              <a:gd name="connsiteX61" fmla="*/ 8614948 w 9517857"/>
              <a:gd name="connsiteY61" fmla="*/ 168247 h 918356"/>
              <a:gd name="connsiteX62" fmla="*/ 8715976 w 9517857"/>
              <a:gd name="connsiteY62" fmla="*/ 178374 h 918356"/>
              <a:gd name="connsiteX63" fmla="*/ 8778827 w 9517857"/>
              <a:gd name="connsiteY63" fmla="*/ 172936 h 918356"/>
              <a:gd name="connsiteX64" fmla="*/ 8855248 w 9517857"/>
              <a:gd name="connsiteY64" fmla="*/ 143149 h 918356"/>
              <a:gd name="connsiteX65" fmla="*/ 9010380 w 9517857"/>
              <a:gd name="connsiteY65" fmla="*/ 91891 h 918356"/>
              <a:gd name="connsiteX66" fmla="*/ 9110856 w 9517857"/>
              <a:gd name="connsiteY66" fmla="*/ 70997 h 918356"/>
              <a:gd name="connsiteX67" fmla="*/ 9268817 w 9517857"/>
              <a:gd name="connsiteY67" fmla="*/ 53082 h 918356"/>
              <a:gd name="connsiteX68" fmla="*/ 9316667 w 9517857"/>
              <a:gd name="connsiteY68" fmla="*/ 45047 h 918356"/>
              <a:gd name="connsiteX69" fmla="*/ 9428209 w 9517857"/>
              <a:gd name="connsiteY69" fmla="*/ 29923 h 918356"/>
              <a:gd name="connsiteX70" fmla="*/ 9488916 w 9517857"/>
              <a:gd name="connsiteY70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023734 w 9517857"/>
              <a:gd name="connsiteY15" fmla="*/ 718571 h 918356"/>
              <a:gd name="connsiteX16" fmla="*/ 1142754 w 9517857"/>
              <a:gd name="connsiteY16" fmla="*/ 725374 h 918356"/>
              <a:gd name="connsiteX17" fmla="*/ 1218120 w 9517857"/>
              <a:gd name="connsiteY17" fmla="*/ 713280 h 918356"/>
              <a:gd name="connsiteX18" fmla="*/ 1580688 w 9517857"/>
              <a:gd name="connsiteY18" fmla="*/ 693697 h 918356"/>
              <a:gd name="connsiteX19" fmla="*/ 2054652 w 9517857"/>
              <a:gd name="connsiteY19" fmla="*/ 656648 h 918356"/>
              <a:gd name="connsiteX20" fmla="*/ 2135144 w 9517857"/>
              <a:gd name="connsiteY20" fmla="*/ 636501 h 918356"/>
              <a:gd name="connsiteX21" fmla="*/ 2440292 w 9517857"/>
              <a:gd name="connsiteY21" fmla="*/ 593862 h 918356"/>
              <a:gd name="connsiteX22" fmla="*/ 2547829 w 9517857"/>
              <a:gd name="connsiteY22" fmla="*/ 566150 h 918356"/>
              <a:gd name="connsiteX23" fmla="*/ 2693698 w 9517857"/>
              <a:gd name="connsiteY23" fmla="*/ 560029 h 918356"/>
              <a:gd name="connsiteX24" fmla="*/ 2727306 w 9517857"/>
              <a:gd name="connsiteY24" fmla="*/ 550698 h 918356"/>
              <a:gd name="connsiteX25" fmla="*/ 3073635 w 9517857"/>
              <a:gd name="connsiteY25" fmla="*/ 491294 h 918356"/>
              <a:gd name="connsiteX26" fmla="*/ 3222071 w 9517857"/>
              <a:gd name="connsiteY26" fmla="*/ 470559 h 918356"/>
              <a:gd name="connsiteX27" fmla="*/ 3349632 w 9517857"/>
              <a:gd name="connsiteY27" fmla="*/ 432583 h 918356"/>
              <a:gd name="connsiteX28" fmla="*/ 3479593 w 9517857"/>
              <a:gd name="connsiteY28" fmla="*/ 390437 h 918356"/>
              <a:gd name="connsiteX29" fmla="*/ 3651428 w 9517857"/>
              <a:gd name="connsiteY29" fmla="*/ 361807 h 918356"/>
              <a:gd name="connsiteX30" fmla="*/ 3844133 w 9517857"/>
              <a:gd name="connsiteY30" fmla="*/ 360648 h 918356"/>
              <a:gd name="connsiteX31" fmla="*/ 3933803 w 9517857"/>
              <a:gd name="connsiteY31" fmla="*/ 357315 h 918356"/>
              <a:gd name="connsiteX32" fmla="*/ 4266740 w 9517857"/>
              <a:gd name="connsiteY32" fmla="*/ 361454 h 918356"/>
              <a:gd name="connsiteX33" fmla="*/ 4512664 w 9517857"/>
              <a:gd name="connsiteY33" fmla="*/ 319948 h 918356"/>
              <a:gd name="connsiteX34" fmla="*/ 4616423 w 9517857"/>
              <a:gd name="connsiteY34" fmla="*/ 290914 h 918356"/>
              <a:gd name="connsiteX35" fmla="*/ 4689163 w 9517857"/>
              <a:gd name="connsiteY35" fmla="*/ 272812 h 918356"/>
              <a:gd name="connsiteX36" fmla="*/ 4783273 w 9517857"/>
              <a:gd name="connsiteY36" fmla="*/ 248463 h 918356"/>
              <a:gd name="connsiteX37" fmla="*/ 4908371 w 9517857"/>
              <a:gd name="connsiteY37" fmla="*/ 243659 h 918356"/>
              <a:gd name="connsiteX38" fmla="*/ 4981173 w 9517857"/>
              <a:gd name="connsiteY38" fmla="*/ 247103 h 918356"/>
              <a:gd name="connsiteX39" fmla="*/ 5060397 w 9517857"/>
              <a:gd name="connsiteY39" fmla="*/ 263688 h 918356"/>
              <a:gd name="connsiteX40" fmla="*/ 5252996 w 9517857"/>
              <a:gd name="connsiteY40" fmla="*/ 270655 h 918356"/>
              <a:gd name="connsiteX41" fmla="*/ 5358056 w 9517857"/>
              <a:gd name="connsiteY41" fmla="*/ 247248 h 918356"/>
              <a:gd name="connsiteX42" fmla="*/ 5426496 w 9517857"/>
              <a:gd name="connsiteY42" fmla="*/ 235142 h 918356"/>
              <a:gd name="connsiteX43" fmla="*/ 5497161 w 9517857"/>
              <a:gd name="connsiteY43" fmla="*/ 228808 h 918356"/>
              <a:gd name="connsiteX44" fmla="*/ 5826043 w 9517857"/>
              <a:gd name="connsiteY44" fmla="*/ 148073 h 918356"/>
              <a:gd name="connsiteX45" fmla="*/ 6007627 w 9517857"/>
              <a:gd name="connsiteY45" fmla="*/ 147126 h 918356"/>
              <a:gd name="connsiteX46" fmla="*/ 6194152 w 9517857"/>
              <a:gd name="connsiteY46" fmla="*/ 151772 h 918356"/>
              <a:gd name="connsiteX47" fmla="*/ 6281379 w 9517857"/>
              <a:gd name="connsiteY47" fmla="*/ 181626 h 918356"/>
              <a:gd name="connsiteX48" fmla="*/ 6489033 w 9517857"/>
              <a:gd name="connsiteY48" fmla="*/ 167648 h 918356"/>
              <a:gd name="connsiteX49" fmla="*/ 6544700 w 9517857"/>
              <a:gd name="connsiteY49" fmla="*/ 167161 h 918356"/>
              <a:gd name="connsiteX50" fmla="*/ 6648353 w 9517857"/>
              <a:gd name="connsiteY50" fmla="*/ 172250 h 918356"/>
              <a:gd name="connsiteX51" fmla="*/ 6736227 w 9517857"/>
              <a:gd name="connsiteY51" fmla="*/ 173216 h 918356"/>
              <a:gd name="connsiteX52" fmla="*/ 6977218 w 9517857"/>
              <a:gd name="connsiteY52" fmla="*/ 184289 h 918356"/>
              <a:gd name="connsiteX53" fmla="*/ 7065221 w 9517857"/>
              <a:gd name="connsiteY53" fmla="*/ 227531 h 918356"/>
              <a:gd name="connsiteX54" fmla="*/ 7358195 w 9517857"/>
              <a:gd name="connsiteY54" fmla="*/ 251740 h 918356"/>
              <a:gd name="connsiteX55" fmla="*/ 7565449 w 9517857"/>
              <a:gd name="connsiteY55" fmla="*/ 258950 h 918356"/>
              <a:gd name="connsiteX56" fmla="*/ 7599285 w 9517857"/>
              <a:gd name="connsiteY56" fmla="*/ 266021 h 918356"/>
              <a:gd name="connsiteX57" fmla="*/ 7644411 w 9517857"/>
              <a:gd name="connsiteY57" fmla="*/ 258986 h 918356"/>
              <a:gd name="connsiteX58" fmla="*/ 7965805 w 9517857"/>
              <a:gd name="connsiteY58" fmla="*/ 200355 h 918356"/>
              <a:gd name="connsiteX59" fmla="*/ 8147401 w 9517857"/>
              <a:gd name="connsiteY59" fmla="*/ 205617 h 918356"/>
              <a:gd name="connsiteX60" fmla="*/ 8256033 w 9517857"/>
              <a:gd name="connsiteY60" fmla="*/ 193713 h 918356"/>
              <a:gd name="connsiteX61" fmla="*/ 8614948 w 9517857"/>
              <a:gd name="connsiteY61" fmla="*/ 168247 h 918356"/>
              <a:gd name="connsiteX62" fmla="*/ 8715976 w 9517857"/>
              <a:gd name="connsiteY62" fmla="*/ 178374 h 918356"/>
              <a:gd name="connsiteX63" fmla="*/ 8778827 w 9517857"/>
              <a:gd name="connsiteY63" fmla="*/ 172936 h 918356"/>
              <a:gd name="connsiteX64" fmla="*/ 8855248 w 9517857"/>
              <a:gd name="connsiteY64" fmla="*/ 143149 h 918356"/>
              <a:gd name="connsiteX65" fmla="*/ 9010380 w 9517857"/>
              <a:gd name="connsiteY65" fmla="*/ 91891 h 918356"/>
              <a:gd name="connsiteX66" fmla="*/ 9110856 w 9517857"/>
              <a:gd name="connsiteY66" fmla="*/ 70997 h 918356"/>
              <a:gd name="connsiteX67" fmla="*/ 9268817 w 9517857"/>
              <a:gd name="connsiteY67" fmla="*/ 53082 h 918356"/>
              <a:gd name="connsiteX68" fmla="*/ 9316667 w 9517857"/>
              <a:gd name="connsiteY68" fmla="*/ 45047 h 918356"/>
              <a:gd name="connsiteX69" fmla="*/ 9428209 w 9517857"/>
              <a:gd name="connsiteY69" fmla="*/ 29923 h 918356"/>
              <a:gd name="connsiteX70" fmla="*/ 9488916 w 9517857"/>
              <a:gd name="connsiteY70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142754 w 9517857"/>
              <a:gd name="connsiteY15" fmla="*/ 725374 h 918356"/>
              <a:gd name="connsiteX16" fmla="*/ 1218120 w 9517857"/>
              <a:gd name="connsiteY16" fmla="*/ 713280 h 918356"/>
              <a:gd name="connsiteX17" fmla="*/ 1580688 w 9517857"/>
              <a:gd name="connsiteY17" fmla="*/ 693697 h 918356"/>
              <a:gd name="connsiteX18" fmla="*/ 2054652 w 9517857"/>
              <a:gd name="connsiteY18" fmla="*/ 656648 h 918356"/>
              <a:gd name="connsiteX19" fmla="*/ 2135144 w 9517857"/>
              <a:gd name="connsiteY19" fmla="*/ 636501 h 918356"/>
              <a:gd name="connsiteX20" fmla="*/ 2440292 w 9517857"/>
              <a:gd name="connsiteY20" fmla="*/ 593862 h 918356"/>
              <a:gd name="connsiteX21" fmla="*/ 2547829 w 9517857"/>
              <a:gd name="connsiteY21" fmla="*/ 566150 h 918356"/>
              <a:gd name="connsiteX22" fmla="*/ 2693698 w 9517857"/>
              <a:gd name="connsiteY22" fmla="*/ 560029 h 918356"/>
              <a:gd name="connsiteX23" fmla="*/ 2727306 w 9517857"/>
              <a:gd name="connsiteY23" fmla="*/ 550698 h 918356"/>
              <a:gd name="connsiteX24" fmla="*/ 3073635 w 9517857"/>
              <a:gd name="connsiteY24" fmla="*/ 491294 h 918356"/>
              <a:gd name="connsiteX25" fmla="*/ 3222071 w 9517857"/>
              <a:gd name="connsiteY25" fmla="*/ 470559 h 918356"/>
              <a:gd name="connsiteX26" fmla="*/ 3349632 w 9517857"/>
              <a:gd name="connsiteY26" fmla="*/ 432583 h 918356"/>
              <a:gd name="connsiteX27" fmla="*/ 3479593 w 9517857"/>
              <a:gd name="connsiteY27" fmla="*/ 390437 h 918356"/>
              <a:gd name="connsiteX28" fmla="*/ 3651428 w 9517857"/>
              <a:gd name="connsiteY28" fmla="*/ 361807 h 918356"/>
              <a:gd name="connsiteX29" fmla="*/ 3844133 w 9517857"/>
              <a:gd name="connsiteY29" fmla="*/ 360648 h 918356"/>
              <a:gd name="connsiteX30" fmla="*/ 3933803 w 9517857"/>
              <a:gd name="connsiteY30" fmla="*/ 357315 h 918356"/>
              <a:gd name="connsiteX31" fmla="*/ 4266740 w 9517857"/>
              <a:gd name="connsiteY31" fmla="*/ 361454 h 918356"/>
              <a:gd name="connsiteX32" fmla="*/ 4512664 w 9517857"/>
              <a:gd name="connsiteY32" fmla="*/ 319948 h 918356"/>
              <a:gd name="connsiteX33" fmla="*/ 4616423 w 9517857"/>
              <a:gd name="connsiteY33" fmla="*/ 290914 h 918356"/>
              <a:gd name="connsiteX34" fmla="*/ 4689163 w 9517857"/>
              <a:gd name="connsiteY34" fmla="*/ 272812 h 918356"/>
              <a:gd name="connsiteX35" fmla="*/ 4783273 w 9517857"/>
              <a:gd name="connsiteY35" fmla="*/ 248463 h 918356"/>
              <a:gd name="connsiteX36" fmla="*/ 4908371 w 9517857"/>
              <a:gd name="connsiteY36" fmla="*/ 243659 h 918356"/>
              <a:gd name="connsiteX37" fmla="*/ 4981173 w 9517857"/>
              <a:gd name="connsiteY37" fmla="*/ 247103 h 918356"/>
              <a:gd name="connsiteX38" fmla="*/ 5060397 w 9517857"/>
              <a:gd name="connsiteY38" fmla="*/ 263688 h 918356"/>
              <a:gd name="connsiteX39" fmla="*/ 5252996 w 9517857"/>
              <a:gd name="connsiteY39" fmla="*/ 270655 h 918356"/>
              <a:gd name="connsiteX40" fmla="*/ 5358056 w 9517857"/>
              <a:gd name="connsiteY40" fmla="*/ 247248 h 918356"/>
              <a:gd name="connsiteX41" fmla="*/ 5426496 w 9517857"/>
              <a:gd name="connsiteY41" fmla="*/ 235142 h 918356"/>
              <a:gd name="connsiteX42" fmla="*/ 5497161 w 9517857"/>
              <a:gd name="connsiteY42" fmla="*/ 228808 h 918356"/>
              <a:gd name="connsiteX43" fmla="*/ 5826043 w 9517857"/>
              <a:gd name="connsiteY43" fmla="*/ 148073 h 918356"/>
              <a:gd name="connsiteX44" fmla="*/ 6007627 w 9517857"/>
              <a:gd name="connsiteY44" fmla="*/ 147126 h 918356"/>
              <a:gd name="connsiteX45" fmla="*/ 6194152 w 9517857"/>
              <a:gd name="connsiteY45" fmla="*/ 151772 h 918356"/>
              <a:gd name="connsiteX46" fmla="*/ 6281379 w 9517857"/>
              <a:gd name="connsiteY46" fmla="*/ 181626 h 918356"/>
              <a:gd name="connsiteX47" fmla="*/ 6489033 w 9517857"/>
              <a:gd name="connsiteY47" fmla="*/ 167648 h 918356"/>
              <a:gd name="connsiteX48" fmla="*/ 6544700 w 9517857"/>
              <a:gd name="connsiteY48" fmla="*/ 167161 h 918356"/>
              <a:gd name="connsiteX49" fmla="*/ 6648353 w 9517857"/>
              <a:gd name="connsiteY49" fmla="*/ 172250 h 918356"/>
              <a:gd name="connsiteX50" fmla="*/ 6736227 w 9517857"/>
              <a:gd name="connsiteY50" fmla="*/ 173216 h 918356"/>
              <a:gd name="connsiteX51" fmla="*/ 6977218 w 9517857"/>
              <a:gd name="connsiteY51" fmla="*/ 184289 h 918356"/>
              <a:gd name="connsiteX52" fmla="*/ 7065221 w 9517857"/>
              <a:gd name="connsiteY52" fmla="*/ 227531 h 918356"/>
              <a:gd name="connsiteX53" fmla="*/ 7358195 w 9517857"/>
              <a:gd name="connsiteY53" fmla="*/ 251740 h 918356"/>
              <a:gd name="connsiteX54" fmla="*/ 7565449 w 9517857"/>
              <a:gd name="connsiteY54" fmla="*/ 258950 h 918356"/>
              <a:gd name="connsiteX55" fmla="*/ 7599285 w 9517857"/>
              <a:gd name="connsiteY55" fmla="*/ 266021 h 918356"/>
              <a:gd name="connsiteX56" fmla="*/ 7644411 w 9517857"/>
              <a:gd name="connsiteY56" fmla="*/ 258986 h 918356"/>
              <a:gd name="connsiteX57" fmla="*/ 7965805 w 9517857"/>
              <a:gd name="connsiteY57" fmla="*/ 200355 h 918356"/>
              <a:gd name="connsiteX58" fmla="*/ 8147401 w 9517857"/>
              <a:gd name="connsiteY58" fmla="*/ 205617 h 918356"/>
              <a:gd name="connsiteX59" fmla="*/ 8256033 w 9517857"/>
              <a:gd name="connsiteY59" fmla="*/ 193713 h 918356"/>
              <a:gd name="connsiteX60" fmla="*/ 8614948 w 9517857"/>
              <a:gd name="connsiteY60" fmla="*/ 168247 h 918356"/>
              <a:gd name="connsiteX61" fmla="*/ 8715976 w 9517857"/>
              <a:gd name="connsiteY61" fmla="*/ 178374 h 918356"/>
              <a:gd name="connsiteX62" fmla="*/ 8778827 w 9517857"/>
              <a:gd name="connsiteY62" fmla="*/ 172936 h 918356"/>
              <a:gd name="connsiteX63" fmla="*/ 8855248 w 9517857"/>
              <a:gd name="connsiteY63" fmla="*/ 143149 h 918356"/>
              <a:gd name="connsiteX64" fmla="*/ 9010380 w 9517857"/>
              <a:gd name="connsiteY64" fmla="*/ 91891 h 918356"/>
              <a:gd name="connsiteX65" fmla="*/ 9110856 w 9517857"/>
              <a:gd name="connsiteY65" fmla="*/ 70997 h 918356"/>
              <a:gd name="connsiteX66" fmla="*/ 9268817 w 9517857"/>
              <a:gd name="connsiteY66" fmla="*/ 53082 h 918356"/>
              <a:gd name="connsiteX67" fmla="*/ 9316667 w 9517857"/>
              <a:gd name="connsiteY67" fmla="*/ 45047 h 918356"/>
              <a:gd name="connsiteX68" fmla="*/ 9428209 w 9517857"/>
              <a:gd name="connsiteY68" fmla="*/ 29923 h 918356"/>
              <a:gd name="connsiteX69" fmla="*/ 9488916 w 9517857"/>
              <a:gd name="connsiteY69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58674 w 9517857"/>
              <a:gd name="connsiteY6" fmla="*/ 890322 h 918356"/>
              <a:gd name="connsiteX7" fmla="*/ 275005 w 9517857"/>
              <a:gd name="connsiteY7" fmla="*/ 823579 h 918356"/>
              <a:gd name="connsiteX8" fmla="*/ 587824 w 9517857"/>
              <a:gd name="connsiteY8" fmla="*/ 798195 h 918356"/>
              <a:gd name="connsiteX9" fmla="*/ 752936 w 9517857"/>
              <a:gd name="connsiteY9" fmla="*/ 742843 h 918356"/>
              <a:gd name="connsiteX10" fmla="*/ 855732 w 9517857"/>
              <a:gd name="connsiteY10" fmla="*/ 731068 h 918356"/>
              <a:gd name="connsiteX11" fmla="*/ 901402 w 9517857"/>
              <a:gd name="connsiteY11" fmla="*/ 729045 h 918356"/>
              <a:gd name="connsiteX12" fmla="*/ 930946 w 9517857"/>
              <a:gd name="connsiteY12" fmla="*/ 734046 h 918356"/>
              <a:gd name="connsiteX13" fmla="*/ 986250 w 9517857"/>
              <a:gd name="connsiteY13" fmla="*/ 713530 h 918356"/>
              <a:gd name="connsiteX14" fmla="*/ 1013752 w 9517857"/>
              <a:gd name="connsiteY14" fmla="*/ 713361 h 918356"/>
              <a:gd name="connsiteX15" fmla="*/ 1142754 w 9517857"/>
              <a:gd name="connsiteY15" fmla="*/ 725374 h 918356"/>
              <a:gd name="connsiteX16" fmla="*/ 1218120 w 9517857"/>
              <a:gd name="connsiteY16" fmla="*/ 713280 h 918356"/>
              <a:gd name="connsiteX17" fmla="*/ 1580688 w 9517857"/>
              <a:gd name="connsiteY17" fmla="*/ 693697 h 918356"/>
              <a:gd name="connsiteX18" fmla="*/ 2054652 w 9517857"/>
              <a:gd name="connsiteY18" fmla="*/ 656648 h 918356"/>
              <a:gd name="connsiteX19" fmla="*/ 2135144 w 9517857"/>
              <a:gd name="connsiteY19" fmla="*/ 636501 h 918356"/>
              <a:gd name="connsiteX20" fmla="*/ 2440292 w 9517857"/>
              <a:gd name="connsiteY20" fmla="*/ 593862 h 918356"/>
              <a:gd name="connsiteX21" fmla="*/ 2547829 w 9517857"/>
              <a:gd name="connsiteY21" fmla="*/ 566150 h 918356"/>
              <a:gd name="connsiteX22" fmla="*/ 2693698 w 9517857"/>
              <a:gd name="connsiteY22" fmla="*/ 560029 h 918356"/>
              <a:gd name="connsiteX23" fmla="*/ 2727306 w 9517857"/>
              <a:gd name="connsiteY23" fmla="*/ 550698 h 918356"/>
              <a:gd name="connsiteX24" fmla="*/ 3073635 w 9517857"/>
              <a:gd name="connsiteY24" fmla="*/ 491294 h 918356"/>
              <a:gd name="connsiteX25" fmla="*/ 3222071 w 9517857"/>
              <a:gd name="connsiteY25" fmla="*/ 470559 h 918356"/>
              <a:gd name="connsiteX26" fmla="*/ 3349632 w 9517857"/>
              <a:gd name="connsiteY26" fmla="*/ 432583 h 918356"/>
              <a:gd name="connsiteX27" fmla="*/ 3479593 w 9517857"/>
              <a:gd name="connsiteY27" fmla="*/ 390437 h 918356"/>
              <a:gd name="connsiteX28" fmla="*/ 3651428 w 9517857"/>
              <a:gd name="connsiteY28" fmla="*/ 361807 h 918356"/>
              <a:gd name="connsiteX29" fmla="*/ 3844133 w 9517857"/>
              <a:gd name="connsiteY29" fmla="*/ 360648 h 918356"/>
              <a:gd name="connsiteX30" fmla="*/ 3933803 w 9517857"/>
              <a:gd name="connsiteY30" fmla="*/ 357315 h 918356"/>
              <a:gd name="connsiteX31" fmla="*/ 4266740 w 9517857"/>
              <a:gd name="connsiteY31" fmla="*/ 361454 h 918356"/>
              <a:gd name="connsiteX32" fmla="*/ 4512664 w 9517857"/>
              <a:gd name="connsiteY32" fmla="*/ 319948 h 918356"/>
              <a:gd name="connsiteX33" fmla="*/ 4616423 w 9517857"/>
              <a:gd name="connsiteY33" fmla="*/ 290914 h 918356"/>
              <a:gd name="connsiteX34" fmla="*/ 4689163 w 9517857"/>
              <a:gd name="connsiteY34" fmla="*/ 272812 h 918356"/>
              <a:gd name="connsiteX35" fmla="*/ 4783273 w 9517857"/>
              <a:gd name="connsiteY35" fmla="*/ 248463 h 918356"/>
              <a:gd name="connsiteX36" fmla="*/ 4908371 w 9517857"/>
              <a:gd name="connsiteY36" fmla="*/ 243659 h 918356"/>
              <a:gd name="connsiteX37" fmla="*/ 4981173 w 9517857"/>
              <a:gd name="connsiteY37" fmla="*/ 247103 h 918356"/>
              <a:gd name="connsiteX38" fmla="*/ 5060397 w 9517857"/>
              <a:gd name="connsiteY38" fmla="*/ 263688 h 918356"/>
              <a:gd name="connsiteX39" fmla="*/ 5252996 w 9517857"/>
              <a:gd name="connsiteY39" fmla="*/ 270655 h 918356"/>
              <a:gd name="connsiteX40" fmla="*/ 5358056 w 9517857"/>
              <a:gd name="connsiteY40" fmla="*/ 247248 h 918356"/>
              <a:gd name="connsiteX41" fmla="*/ 5426496 w 9517857"/>
              <a:gd name="connsiteY41" fmla="*/ 235142 h 918356"/>
              <a:gd name="connsiteX42" fmla="*/ 5497161 w 9517857"/>
              <a:gd name="connsiteY42" fmla="*/ 228808 h 918356"/>
              <a:gd name="connsiteX43" fmla="*/ 5826043 w 9517857"/>
              <a:gd name="connsiteY43" fmla="*/ 148073 h 918356"/>
              <a:gd name="connsiteX44" fmla="*/ 6007627 w 9517857"/>
              <a:gd name="connsiteY44" fmla="*/ 147126 h 918356"/>
              <a:gd name="connsiteX45" fmla="*/ 6194152 w 9517857"/>
              <a:gd name="connsiteY45" fmla="*/ 151772 h 918356"/>
              <a:gd name="connsiteX46" fmla="*/ 6281379 w 9517857"/>
              <a:gd name="connsiteY46" fmla="*/ 181626 h 918356"/>
              <a:gd name="connsiteX47" fmla="*/ 6489033 w 9517857"/>
              <a:gd name="connsiteY47" fmla="*/ 167648 h 918356"/>
              <a:gd name="connsiteX48" fmla="*/ 6544700 w 9517857"/>
              <a:gd name="connsiteY48" fmla="*/ 167161 h 918356"/>
              <a:gd name="connsiteX49" fmla="*/ 6648353 w 9517857"/>
              <a:gd name="connsiteY49" fmla="*/ 172250 h 918356"/>
              <a:gd name="connsiteX50" fmla="*/ 6736227 w 9517857"/>
              <a:gd name="connsiteY50" fmla="*/ 173216 h 918356"/>
              <a:gd name="connsiteX51" fmla="*/ 6977218 w 9517857"/>
              <a:gd name="connsiteY51" fmla="*/ 184289 h 918356"/>
              <a:gd name="connsiteX52" fmla="*/ 7065221 w 9517857"/>
              <a:gd name="connsiteY52" fmla="*/ 227531 h 918356"/>
              <a:gd name="connsiteX53" fmla="*/ 7358195 w 9517857"/>
              <a:gd name="connsiteY53" fmla="*/ 251740 h 918356"/>
              <a:gd name="connsiteX54" fmla="*/ 7565449 w 9517857"/>
              <a:gd name="connsiteY54" fmla="*/ 258950 h 918356"/>
              <a:gd name="connsiteX55" fmla="*/ 7599285 w 9517857"/>
              <a:gd name="connsiteY55" fmla="*/ 266021 h 918356"/>
              <a:gd name="connsiteX56" fmla="*/ 7644411 w 9517857"/>
              <a:gd name="connsiteY56" fmla="*/ 258986 h 918356"/>
              <a:gd name="connsiteX57" fmla="*/ 7965805 w 9517857"/>
              <a:gd name="connsiteY57" fmla="*/ 200355 h 918356"/>
              <a:gd name="connsiteX58" fmla="*/ 8147401 w 9517857"/>
              <a:gd name="connsiteY58" fmla="*/ 205617 h 918356"/>
              <a:gd name="connsiteX59" fmla="*/ 8256033 w 9517857"/>
              <a:gd name="connsiteY59" fmla="*/ 193713 h 918356"/>
              <a:gd name="connsiteX60" fmla="*/ 8614948 w 9517857"/>
              <a:gd name="connsiteY60" fmla="*/ 168247 h 918356"/>
              <a:gd name="connsiteX61" fmla="*/ 8715976 w 9517857"/>
              <a:gd name="connsiteY61" fmla="*/ 178374 h 918356"/>
              <a:gd name="connsiteX62" fmla="*/ 8778827 w 9517857"/>
              <a:gd name="connsiteY62" fmla="*/ 172936 h 918356"/>
              <a:gd name="connsiteX63" fmla="*/ 8855248 w 9517857"/>
              <a:gd name="connsiteY63" fmla="*/ 143149 h 918356"/>
              <a:gd name="connsiteX64" fmla="*/ 9010380 w 9517857"/>
              <a:gd name="connsiteY64" fmla="*/ 91891 h 918356"/>
              <a:gd name="connsiteX65" fmla="*/ 9110856 w 9517857"/>
              <a:gd name="connsiteY65" fmla="*/ 70997 h 918356"/>
              <a:gd name="connsiteX66" fmla="*/ 9268817 w 9517857"/>
              <a:gd name="connsiteY66" fmla="*/ 53082 h 918356"/>
              <a:gd name="connsiteX67" fmla="*/ 9316667 w 9517857"/>
              <a:gd name="connsiteY67" fmla="*/ 45047 h 918356"/>
              <a:gd name="connsiteX68" fmla="*/ 9428209 w 9517857"/>
              <a:gd name="connsiteY68" fmla="*/ 29923 h 918356"/>
              <a:gd name="connsiteX69" fmla="*/ 9488916 w 9517857"/>
              <a:gd name="connsiteY69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135144 w 9517857"/>
              <a:gd name="connsiteY18" fmla="*/ 636501 h 918356"/>
              <a:gd name="connsiteX19" fmla="*/ 2440292 w 9517857"/>
              <a:gd name="connsiteY19" fmla="*/ 593862 h 918356"/>
              <a:gd name="connsiteX20" fmla="*/ 2547829 w 9517857"/>
              <a:gd name="connsiteY20" fmla="*/ 566150 h 918356"/>
              <a:gd name="connsiteX21" fmla="*/ 2693698 w 9517857"/>
              <a:gd name="connsiteY21" fmla="*/ 560029 h 918356"/>
              <a:gd name="connsiteX22" fmla="*/ 2727306 w 9517857"/>
              <a:gd name="connsiteY22" fmla="*/ 550698 h 918356"/>
              <a:gd name="connsiteX23" fmla="*/ 3073635 w 9517857"/>
              <a:gd name="connsiteY23" fmla="*/ 491294 h 918356"/>
              <a:gd name="connsiteX24" fmla="*/ 3222071 w 9517857"/>
              <a:gd name="connsiteY24" fmla="*/ 470559 h 918356"/>
              <a:gd name="connsiteX25" fmla="*/ 3349632 w 9517857"/>
              <a:gd name="connsiteY25" fmla="*/ 432583 h 918356"/>
              <a:gd name="connsiteX26" fmla="*/ 3479593 w 9517857"/>
              <a:gd name="connsiteY26" fmla="*/ 390437 h 918356"/>
              <a:gd name="connsiteX27" fmla="*/ 3651428 w 9517857"/>
              <a:gd name="connsiteY27" fmla="*/ 361807 h 918356"/>
              <a:gd name="connsiteX28" fmla="*/ 3844133 w 9517857"/>
              <a:gd name="connsiteY28" fmla="*/ 360648 h 918356"/>
              <a:gd name="connsiteX29" fmla="*/ 3933803 w 9517857"/>
              <a:gd name="connsiteY29" fmla="*/ 357315 h 918356"/>
              <a:gd name="connsiteX30" fmla="*/ 4266740 w 9517857"/>
              <a:gd name="connsiteY30" fmla="*/ 361454 h 918356"/>
              <a:gd name="connsiteX31" fmla="*/ 4512664 w 9517857"/>
              <a:gd name="connsiteY31" fmla="*/ 319948 h 918356"/>
              <a:gd name="connsiteX32" fmla="*/ 4616423 w 9517857"/>
              <a:gd name="connsiteY32" fmla="*/ 290914 h 918356"/>
              <a:gd name="connsiteX33" fmla="*/ 4689163 w 9517857"/>
              <a:gd name="connsiteY33" fmla="*/ 272812 h 918356"/>
              <a:gd name="connsiteX34" fmla="*/ 4783273 w 9517857"/>
              <a:gd name="connsiteY34" fmla="*/ 248463 h 918356"/>
              <a:gd name="connsiteX35" fmla="*/ 4908371 w 9517857"/>
              <a:gd name="connsiteY35" fmla="*/ 243659 h 918356"/>
              <a:gd name="connsiteX36" fmla="*/ 4981173 w 9517857"/>
              <a:gd name="connsiteY36" fmla="*/ 247103 h 918356"/>
              <a:gd name="connsiteX37" fmla="*/ 5060397 w 9517857"/>
              <a:gd name="connsiteY37" fmla="*/ 263688 h 918356"/>
              <a:gd name="connsiteX38" fmla="*/ 5252996 w 9517857"/>
              <a:gd name="connsiteY38" fmla="*/ 270655 h 918356"/>
              <a:gd name="connsiteX39" fmla="*/ 5358056 w 9517857"/>
              <a:gd name="connsiteY39" fmla="*/ 247248 h 918356"/>
              <a:gd name="connsiteX40" fmla="*/ 5426496 w 9517857"/>
              <a:gd name="connsiteY40" fmla="*/ 235142 h 918356"/>
              <a:gd name="connsiteX41" fmla="*/ 5497161 w 9517857"/>
              <a:gd name="connsiteY41" fmla="*/ 228808 h 918356"/>
              <a:gd name="connsiteX42" fmla="*/ 5826043 w 9517857"/>
              <a:gd name="connsiteY42" fmla="*/ 148073 h 918356"/>
              <a:gd name="connsiteX43" fmla="*/ 6007627 w 9517857"/>
              <a:gd name="connsiteY43" fmla="*/ 147126 h 918356"/>
              <a:gd name="connsiteX44" fmla="*/ 6194152 w 9517857"/>
              <a:gd name="connsiteY44" fmla="*/ 151772 h 918356"/>
              <a:gd name="connsiteX45" fmla="*/ 6281379 w 9517857"/>
              <a:gd name="connsiteY45" fmla="*/ 181626 h 918356"/>
              <a:gd name="connsiteX46" fmla="*/ 6489033 w 9517857"/>
              <a:gd name="connsiteY46" fmla="*/ 167648 h 918356"/>
              <a:gd name="connsiteX47" fmla="*/ 6544700 w 9517857"/>
              <a:gd name="connsiteY47" fmla="*/ 167161 h 918356"/>
              <a:gd name="connsiteX48" fmla="*/ 6648353 w 9517857"/>
              <a:gd name="connsiteY48" fmla="*/ 172250 h 918356"/>
              <a:gd name="connsiteX49" fmla="*/ 6736227 w 9517857"/>
              <a:gd name="connsiteY49" fmla="*/ 173216 h 918356"/>
              <a:gd name="connsiteX50" fmla="*/ 6977218 w 9517857"/>
              <a:gd name="connsiteY50" fmla="*/ 184289 h 918356"/>
              <a:gd name="connsiteX51" fmla="*/ 7065221 w 9517857"/>
              <a:gd name="connsiteY51" fmla="*/ 227531 h 918356"/>
              <a:gd name="connsiteX52" fmla="*/ 7358195 w 9517857"/>
              <a:gd name="connsiteY52" fmla="*/ 251740 h 918356"/>
              <a:gd name="connsiteX53" fmla="*/ 7565449 w 9517857"/>
              <a:gd name="connsiteY53" fmla="*/ 258950 h 918356"/>
              <a:gd name="connsiteX54" fmla="*/ 7599285 w 9517857"/>
              <a:gd name="connsiteY54" fmla="*/ 266021 h 918356"/>
              <a:gd name="connsiteX55" fmla="*/ 7644411 w 9517857"/>
              <a:gd name="connsiteY55" fmla="*/ 258986 h 918356"/>
              <a:gd name="connsiteX56" fmla="*/ 7965805 w 9517857"/>
              <a:gd name="connsiteY56" fmla="*/ 200355 h 918356"/>
              <a:gd name="connsiteX57" fmla="*/ 8147401 w 9517857"/>
              <a:gd name="connsiteY57" fmla="*/ 205617 h 918356"/>
              <a:gd name="connsiteX58" fmla="*/ 8256033 w 9517857"/>
              <a:gd name="connsiteY58" fmla="*/ 193713 h 918356"/>
              <a:gd name="connsiteX59" fmla="*/ 8614948 w 9517857"/>
              <a:gd name="connsiteY59" fmla="*/ 168247 h 918356"/>
              <a:gd name="connsiteX60" fmla="*/ 8715976 w 9517857"/>
              <a:gd name="connsiteY60" fmla="*/ 178374 h 918356"/>
              <a:gd name="connsiteX61" fmla="*/ 8778827 w 9517857"/>
              <a:gd name="connsiteY61" fmla="*/ 172936 h 918356"/>
              <a:gd name="connsiteX62" fmla="*/ 8855248 w 9517857"/>
              <a:gd name="connsiteY62" fmla="*/ 143149 h 918356"/>
              <a:gd name="connsiteX63" fmla="*/ 9010380 w 9517857"/>
              <a:gd name="connsiteY63" fmla="*/ 91891 h 918356"/>
              <a:gd name="connsiteX64" fmla="*/ 9110856 w 9517857"/>
              <a:gd name="connsiteY64" fmla="*/ 70997 h 918356"/>
              <a:gd name="connsiteX65" fmla="*/ 9268817 w 9517857"/>
              <a:gd name="connsiteY65" fmla="*/ 53082 h 918356"/>
              <a:gd name="connsiteX66" fmla="*/ 9316667 w 9517857"/>
              <a:gd name="connsiteY66" fmla="*/ 45047 h 918356"/>
              <a:gd name="connsiteX67" fmla="*/ 9428209 w 9517857"/>
              <a:gd name="connsiteY67" fmla="*/ 29923 h 918356"/>
              <a:gd name="connsiteX68" fmla="*/ 9488916 w 9517857"/>
              <a:gd name="connsiteY6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135144 w 9517857"/>
              <a:gd name="connsiteY18" fmla="*/ 636501 h 918356"/>
              <a:gd name="connsiteX19" fmla="*/ 2440292 w 9517857"/>
              <a:gd name="connsiteY19" fmla="*/ 593862 h 918356"/>
              <a:gd name="connsiteX20" fmla="*/ 2547829 w 9517857"/>
              <a:gd name="connsiteY20" fmla="*/ 566150 h 918356"/>
              <a:gd name="connsiteX21" fmla="*/ 2693698 w 9517857"/>
              <a:gd name="connsiteY21" fmla="*/ 560029 h 918356"/>
              <a:gd name="connsiteX22" fmla="*/ 2727306 w 9517857"/>
              <a:gd name="connsiteY22" fmla="*/ 550698 h 918356"/>
              <a:gd name="connsiteX23" fmla="*/ 3073635 w 9517857"/>
              <a:gd name="connsiteY23" fmla="*/ 491294 h 918356"/>
              <a:gd name="connsiteX24" fmla="*/ 3222071 w 9517857"/>
              <a:gd name="connsiteY24" fmla="*/ 470559 h 918356"/>
              <a:gd name="connsiteX25" fmla="*/ 3349632 w 9517857"/>
              <a:gd name="connsiteY25" fmla="*/ 432583 h 918356"/>
              <a:gd name="connsiteX26" fmla="*/ 3479593 w 9517857"/>
              <a:gd name="connsiteY26" fmla="*/ 390437 h 918356"/>
              <a:gd name="connsiteX27" fmla="*/ 3651428 w 9517857"/>
              <a:gd name="connsiteY27" fmla="*/ 361807 h 918356"/>
              <a:gd name="connsiteX28" fmla="*/ 3844133 w 9517857"/>
              <a:gd name="connsiteY28" fmla="*/ 360648 h 918356"/>
              <a:gd name="connsiteX29" fmla="*/ 3933803 w 9517857"/>
              <a:gd name="connsiteY29" fmla="*/ 357315 h 918356"/>
              <a:gd name="connsiteX30" fmla="*/ 4266740 w 9517857"/>
              <a:gd name="connsiteY30" fmla="*/ 361454 h 918356"/>
              <a:gd name="connsiteX31" fmla="*/ 4512664 w 9517857"/>
              <a:gd name="connsiteY31" fmla="*/ 319948 h 918356"/>
              <a:gd name="connsiteX32" fmla="*/ 4616423 w 9517857"/>
              <a:gd name="connsiteY32" fmla="*/ 290914 h 918356"/>
              <a:gd name="connsiteX33" fmla="*/ 4689163 w 9517857"/>
              <a:gd name="connsiteY33" fmla="*/ 272812 h 918356"/>
              <a:gd name="connsiteX34" fmla="*/ 4783273 w 9517857"/>
              <a:gd name="connsiteY34" fmla="*/ 248463 h 918356"/>
              <a:gd name="connsiteX35" fmla="*/ 4908371 w 9517857"/>
              <a:gd name="connsiteY35" fmla="*/ 243659 h 918356"/>
              <a:gd name="connsiteX36" fmla="*/ 4981173 w 9517857"/>
              <a:gd name="connsiteY36" fmla="*/ 247103 h 918356"/>
              <a:gd name="connsiteX37" fmla="*/ 5060397 w 9517857"/>
              <a:gd name="connsiteY37" fmla="*/ 263688 h 918356"/>
              <a:gd name="connsiteX38" fmla="*/ 5252996 w 9517857"/>
              <a:gd name="connsiteY38" fmla="*/ 270655 h 918356"/>
              <a:gd name="connsiteX39" fmla="*/ 5358056 w 9517857"/>
              <a:gd name="connsiteY39" fmla="*/ 247248 h 918356"/>
              <a:gd name="connsiteX40" fmla="*/ 5426496 w 9517857"/>
              <a:gd name="connsiteY40" fmla="*/ 235142 h 918356"/>
              <a:gd name="connsiteX41" fmla="*/ 5497161 w 9517857"/>
              <a:gd name="connsiteY41" fmla="*/ 228808 h 918356"/>
              <a:gd name="connsiteX42" fmla="*/ 5826043 w 9517857"/>
              <a:gd name="connsiteY42" fmla="*/ 148073 h 918356"/>
              <a:gd name="connsiteX43" fmla="*/ 6007627 w 9517857"/>
              <a:gd name="connsiteY43" fmla="*/ 147126 h 918356"/>
              <a:gd name="connsiteX44" fmla="*/ 6194152 w 9517857"/>
              <a:gd name="connsiteY44" fmla="*/ 151772 h 918356"/>
              <a:gd name="connsiteX45" fmla="*/ 6281379 w 9517857"/>
              <a:gd name="connsiteY45" fmla="*/ 181626 h 918356"/>
              <a:gd name="connsiteX46" fmla="*/ 6489033 w 9517857"/>
              <a:gd name="connsiteY46" fmla="*/ 167648 h 918356"/>
              <a:gd name="connsiteX47" fmla="*/ 6544700 w 9517857"/>
              <a:gd name="connsiteY47" fmla="*/ 167161 h 918356"/>
              <a:gd name="connsiteX48" fmla="*/ 6648353 w 9517857"/>
              <a:gd name="connsiteY48" fmla="*/ 172250 h 918356"/>
              <a:gd name="connsiteX49" fmla="*/ 6736227 w 9517857"/>
              <a:gd name="connsiteY49" fmla="*/ 173216 h 918356"/>
              <a:gd name="connsiteX50" fmla="*/ 6977218 w 9517857"/>
              <a:gd name="connsiteY50" fmla="*/ 184289 h 918356"/>
              <a:gd name="connsiteX51" fmla="*/ 7065221 w 9517857"/>
              <a:gd name="connsiteY51" fmla="*/ 227531 h 918356"/>
              <a:gd name="connsiteX52" fmla="*/ 7358195 w 9517857"/>
              <a:gd name="connsiteY52" fmla="*/ 251740 h 918356"/>
              <a:gd name="connsiteX53" fmla="*/ 7565449 w 9517857"/>
              <a:gd name="connsiteY53" fmla="*/ 258950 h 918356"/>
              <a:gd name="connsiteX54" fmla="*/ 7599285 w 9517857"/>
              <a:gd name="connsiteY54" fmla="*/ 266021 h 918356"/>
              <a:gd name="connsiteX55" fmla="*/ 7644411 w 9517857"/>
              <a:gd name="connsiteY55" fmla="*/ 258986 h 918356"/>
              <a:gd name="connsiteX56" fmla="*/ 7965805 w 9517857"/>
              <a:gd name="connsiteY56" fmla="*/ 200355 h 918356"/>
              <a:gd name="connsiteX57" fmla="*/ 8147401 w 9517857"/>
              <a:gd name="connsiteY57" fmla="*/ 205617 h 918356"/>
              <a:gd name="connsiteX58" fmla="*/ 8256033 w 9517857"/>
              <a:gd name="connsiteY58" fmla="*/ 193713 h 918356"/>
              <a:gd name="connsiteX59" fmla="*/ 8614948 w 9517857"/>
              <a:gd name="connsiteY59" fmla="*/ 168247 h 918356"/>
              <a:gd name="connsiteX60" fmla="*/ 8715976 w 9517857"/>
              <a:gd name="connsiteY60" fmla="*/ 178374 h 918356"/>
              <a:gd name="connsiteX61" fmla="*/ 8778827 w 9517857"/>
              <a:gd name="connsiteY61" fmla="*/ 172936 h 918356"/>
              <a:gd name="connsiteX62" fmla="*/ 8855248 w 9517857"/>
              <a:gd name="connsiteY62" fmla="*/ 143149 h 918356"/>
              <a:gd name="connsiteX63" fmla="*/ 9010380 w 9517857"/>
              <a:gd name="connsiteY63" fmla="*/ 91891 h 918356"/>
              <a:gd name="connsiteX64" fmla="*/ 9110856 w 9517857"/>
              <a:gd name="connsiteY64" fmla="*/ 70997 h 918356"/>
              <a:gd name="connsiteX65" fmla="*/ 9268817 w 9517857"/>
              <a:gd name="connsiteY65" fmla="*/ 53082 h 918356"/>
              <a:gd name="connsiteX66" fmla="*/ 9316667 w 9517857"/>
              <a:gd name="connsiteY66" fmla="*/ 45047 h 918356"/>
              <a:gd name="connsiteX67" fmla="*/ 9428209 w 9517857"/>
              <a:gd name="connsiteY67" fmla="*/ 29923 h 918356"/>
              <a:gd name="connsiteX68" fmla="*/ 9488916 w 9517857"/>
              <a:gd name="connsiteY6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135144 w 9517857"/>
              <a:gd name="connsiteY18" fmla="*/ 636501 h 918356"/>
              <a:gd name="connsiteX19" fmla="*/ 2440292 w 9517857"/>
              <a:gd name="connsiteY19" fmla="*/ 593862 h 918356"/>
              <a:gd name="connsiteX20" fmla="*/ 2547829 w 9517857"/>
              <a:gd name="connsiteY20" fmla="*/ 566150 h 918356"/>
              <a:gd name="connsiteX21" fmla="*/ 2693698 w 9517857"/>
              <a:gd name="connsiteY21" fmla="*/ 560029 h 918356"/>
              <a:gd name="connsiteX22" fmla="*/ 2727306 w 9517857"/>
              <a:gd name="connsiteY22" fmla="*/ 550698 h 918356"/>
              <a:gd name="connsiteX23" fmla="*/ 3073635 w 9517857"/>
              <a:gd name="connsiteY23" fmla="*/ 491294 h 918356"/>
              <a:gd name="connsiteX24" fmla="*/ 3222071 w 9517857"/>
              <a:gd name="connsiteY24" fmla="*/ 470559 h 918356"/>
              <a:gd name="connsiteX25" fmla="*/ 3349632 w 9517857"/>
              <a:gd name="connsiteY25" fmla="*/ 432583 h 918356"/>
              <a:gd name="connsiteX26" fmla="*/ 3479593 w 9517857"/>
              <a:gd name="connsiteY26" fmla="*/ 390437 h 918356"/>
              <a:gd name="connsiteX27" fmla="*/ 3651428 w 9517857"/>
              <a:gd name="connsiteY27" fmla="*/ 361807 h 918356"/>
              <a:gd name="connsiteX28" fmla="*/ 3844133 w 9517857"/>
              <a:gd name="connsiteY28" fmla="*/ 360648 h 918356"/>
              <a:gd name="connsiteX29" fmla="*/ 3933803 w 9517857"/>
              <a:gd name="connsiteY29" fmla="*/ 357315 h 918356"/>
              <a:gd name="connsiteX30" fmla="*/ 4266740 w 9517857"/>
              <a:gd name="connsiteY30" fmla="*/ 361454 h 918356"/>
              <a:gd name="connsiteX31" fmla="*/ 4512664 w 9517857"/>
              <a:gd name="connsiteY31" fmla="*/ 319948 h 918356"/>
              <a:gd name="connsiteX32" fmla="*/ 4616423 w 9517857"/>
              <a:gd name="connsiteY32" fmla="*/ 290914 h 918356"/>
              <a:gd name="connsiteX33" fmla="*/ 4689163 w 9517857"/>
              <a:gd name="connsiteY33" fmla="*/ 272812 h 918356"/>
              <a:gd name="connsiteX34" fmla="*/ 4783273 w 9517857"/>
              <a:gd name="connsiteY34" fmla="*/ 248463 h 918356"/>
              <a:gd name="connsiteX35" fmla="*/ 4908371 w 9517857"/>
              <a:gd name="connsiteY35" fmla="*/ 243659 h 918356"/>
              <a:gd name="connsiteX36" fmla="*/ 4981173 w 9517857"/>
              <a:gd name="connsiteY36" fmla="*/ 247103 h 918356"/>
              <a:gd name="connsiteX37" fmla="*/ 5060397 w 9517857"/>
              <a:gd name="connsiteY37" fmla="*/ 263688 h 918356"/>
              <a:gd name="connsiteX38" fmla="*/ 5252996 w 9517857"/>
              <a:gd name="connsiteY38" fmla="*/ 270655 h 918356"/>
              <a:gd name="connsiteX39" fmla="*/ 5358056 w 9517857"/>
              <a:gd name="connsiteY39" fmla="*/ 247248 h 918356"/>
              <a:gd name="connsiteX40" fmla="*/ 5426496 w 9517857"/>
              <a:gd name="connsiteY40" fmla="*/ 235142 h 918356"/>
              <a:gd name="connsiteX41" fmla="*/ 5497161 w 9517857"/>
              <a:gd name="connsiteY41" fmla="*/ 228808 h 918356"/>
              <a:gd name="connsiteX42" fmla="*/ 5826043 w 9517857"/>
              <a:gd name="connsiteY42" fmla="*/ 148073 h 918356"/>
              <a:gd name="connsiteX43" fmla="*/ 6007627 w 9517857"/>
              <a:gd name="connsiteY43" fmla="*/ 147126 h 918356"/>
              <a:gd name="connsiteX44" fmla="*/ 6194152 w 9517857"/>
              <a:gd name="connsiteY44" fmla="*/ 151772 h 918356"/>
              <a:gd name="connsiteX45" fmla="*/ 6281379 w 9517857"/>
              <a:gd name="connsiteY45" fmla="*/ 181626 h 918356"/>
              <a:gd name="connsiteX46" fmla="*/ 6489033 w 9517857"/>
              <a:gd name="connsiteY46" fmla="*/ 167648 h 918356"/>
              <a:gd name="connsiteX47" fmla="*/ 6544700 w 9517857"/>
              <a:gd name="connsiteY47" fmla="*/ 167161 h 918356"/>
              <a:gd name="connsiteX48" fmla="*/ 6648353 w 9517857"/>
              <a:gd name="connsiteY48" fmla="*/ 172250 h 918356"/>
              <a:gd name="connsiteX49" fmla="*/ 6736227 w 9517857"/>
              <a:gd name="connsiteY49" fmla="*/ 173216 h 918356"/>
              <a:gd name="connsiteX50" fmla="*/ 6977218 w 9517857"/>
              <a:gd name="connsiteY50" fmla="*/ 184289 h 918356"/>
              <a:gd name="connsiteX51" fmla="*/ 7065221 w 9517857"/>
              <a:gd name="connsiteY51" fmla="*/ 227531 h 918356"/>
              <a:gd name="connsiteX52" fmla="*/ 7358195 w 9517857"/>
              <a:gd name="connsiteY52" fmla="*/ 251740 h 918356"/>
              <a:gd name="connsiteX53" fmla="*/ 7565449 w 9517857"/>
              <a:gd name="connsiteY53" fmla="*/ 258950 h 918356"/>
              <a:gd name="connsiteX54" fmla="*/ 7599285 w 9517857"/>
              <a:gd name="connsiteY54" fmla="*/ 266021 h 918356"/>
              <a:gd name="connsiteX55" fmla="*/ 7644411 w 9517857"/>
              <a:gd name="connsiteY55" fmla="*/ 258986 h 918356"/>
              <a:gd name="connsiteX56" fmla="*/ 7965805 w 9517857"/>
              <a:gd name="connsiteY56" fmla="*/ 200355 h 918356"/>
              <a:gd name="connsiteX57" fmla="*/ 8147401 w 9517857"/>
              <a:gd name="connsiteY57" fmla="*/ 205617 h 918356"/>
              <a:gd name="connsiteX58" fmla="*/ 8256033 w 9517857"/>
              <a:gd name="connsiteY58" fmla="*/ 193713 h 918356"/>
              <a:gd name="connsiteX59" fmla="*/ 8614948 w 9517857"/>
              <a:gd name="connsiteY59" fmla="*/ 168247 h 918356"/>
              <a:gd name="connsiteX60" fmla="*/ 8715976 w 9517857"/>
              <a:gd name="connsiteY60" fmla="*/ 178374 h 918356"/>
              <a:gd name="connsiteX61" fmla="*/ 8778827 w 9517857"/>
              <a:gd name="connsiteY61" fmla="*/ 172936 h 918356"/>
              <a:gd name="connsiteX62" fmla="*/ 8855248 w 9517857"/>
              <a:gd name="connsiteY62" fmla="*/ 143149 h 918356"/>
              <a:gd name="connsiteX63" fmla="*/ 9010380 w 9517857"/>
              <a:gd name="connsiteY63" fmla="*/ 91891 h 918356"/>
              <a:gd name="connsiteX64" fmla="*/ 9110856 w 9517857"/>
              <a:gd name="connsiteY64" fmla="*/ 70997 h 918356"/>
              <a:gd name="connsiteX65" fmla="*/ 9268817 w 9517857"/>
              <a:gd name="connsiteY65" fmla="*/ 53082 h 918356"/>
              <a:gd name="connsiteX66" fmla="*/ 9316667 w 9517857"/>
              <a:gd name="connsiteY66" fmla="*/ 45047 h 918356"/>
              <a:gd name="connsiteX67" fmla="*/ 9428209 w 9517857"/>
              <a:gd name="connsiteY67" fmla="*/ 29923 h 918356"/>
              <a:gd name="connsiteX68" fmla="*/ 9488916 w 9517857"/>
              <a:gd name="connsiteY68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689163 w 9517857"/>
              <a:gd name="connsiteY32" fmla="*/ 272812 h 918356"/>
              <a:gd name="connsiteX33" fmla="*/ 4783273 w 9517857"/>
              <a:gd name="connsiteY33" fmla="*/ 248463 h 918356"/>
              <a:gd name="connsiteX34" fmla="*/ 4908371 w 9517857"/>
              <a:gd name="connsiteY34" fmla="*/ 243659 h 918356"/>
              <a:gd name="connsiteX35" fmla="*/ 4981173 w 9517857"/>
              <a:gd name="connsiteY35" fmla="*/ 247103 h 918356"/>
              <a:gd name="connsiteX36" fmla="*/ 5060397 w 9517857"/>
              <a:gd name="connsiteY36" fmla="*/ 263688 h 918356"/>
              <a:gd name="connsiteX37" fmla="*/ 5252996 w 9517857"/>
              <a:gd name="connsiteY37" fmla="*/ 270655 h 918356"/>
              <a:gd name="connsiteX38" fmla="*/ 5358056 w 9517857"/>
              <a:gd name="connsiteY38" fmla="*/ 247248 h 918356"/>
              <a:gd name="connsiteX39" fmla="*/ 5426496 w 9517857"/>
              <a:gd name="connsiteY39" fmla="*/ 235142 h 918356"/>
              <a:gd name="connsiteX40" fmla="*/ 5497161 w 9517857"/>
              <a:gd name="connsiteY40" fmla="*/ 228808 h 918356"/>
              <a:gd name="connsiteX41" fmla="*/ 5826043 w 9517857"/>
              <a:gd name="connsiteY41" fmla="*/ 148073 h 918356"/>
              <a:gd name="connsiteX42" fmla="*/ 6007627 w 9517857"/>
              <a:gd name="connsiteY42" fmla="*/ 147126 h 918356"/>
              <a:gd name="connsiteX43" fmla="*/ 6194152 w 9517857"/>
              <a:gd name="connsiteY43" fmla="*/ 151772 h 918356"/>
              <a:gd name="connsiteX44" fmla="*/ 6281379 w 9517857"/>
              <a:gd name="connsiteY44" fmla="*/ 181626 h 918356"/>
              <a:gd name="connsiteX45" fmla="*/ 6489033 w 9517857"/>
              <a:gd name="connsiteY45" fmla="*/ 167648 h 918356"/>
              <a:gd name="connsiteX46" fmla="*/ 6544700 w 9517857"/>
              <a:gd name="connsiteY46" fmla="*/ 167161 h 918356"/>
              <a:gd name="connsiteX47" fmla="*/ 6648353 w 9517857"/>
              <a:gd name="connsiteY47" fmla="*/ 172250 h 918356"/>
              <a:gd name="connsiteX48" fmla="*/ 6736227 w 9517857"/>
              <a:gd name="connsiteY48" fmla="*/ 173216 h 918356"/>
              <a:gd name="connsiteX49" fmla="*/ 6977218 w 9517857"/>
              <a:gd name="connsiteY49" fmla="*/ 184289 h 918356"/>
              <a:gd name="connsiteX50" fmla="*/ 7065221 w 9517857"/>
              <a:gd name="connsiteY50" fmla="*/ 227531 h 918356"/>
              <a:gd name="connsiteX51" fmla="*/ 7358195 w 9517857"/>
              <a:gd name="connsiteY51" fmla="*/ 251740 h 918356"/>
              <a:gd name="connsiteX52" fmla="*/ 7565449 w 9517857"/>
              <a:gd name="connsiteY52" fmla="*/ 258950 h 918356"/>
              <a:gd name="connsiteX53" fmla="*/ 7599285 w 9517857"/>
              <a:gd name="connsiteY53" fmla="*/ 266021 h 918356"/>
              <a:gd name="connsiteX54" fmla="*/ 7644411 w 9517857"/>
              <a:gd name="connsiteY54" fmla="*/ 258986 h 918356"/>
              <a:gd name="connsiteX55" fmla="*/ 7965805 w 9517857"/>
              <a:gd name="connsiteY55" fmla="*/ 200355 h 918356"/>
              <a:gd name="connsiteX56" fmla="*/ 8147401 w 9517857"/>
              <a:gd name="connsiteY56" fmla="*/ 205617 h 918356"/>
              <a:gd name="connsiteX57" fmla="*/ 8256033 w 9517857"/>
              <a:gd name="connsiteY57" fmla="*/ 193713 h 918356"/>
              <a:gd name="connsiteX58" fmla="*/ 8614948 w 9517857"/>
              <a:gd name="connsiteY58" fmla="*/ 168247 h 918356"/>
              <a:gd name="connsiteX59" fmla="*/ 8715976 w 9517857"/>
              <a:gd name="connsiteY59" fmla="*/ 178374 h 918356"/>
              <a:gd name="connsiteX60" fmla="*/ 8778827 w 9517857"/>
              <a:gd name="connsiteY60" fmla="*/ 172936 h 918356"/>
              <a:gd name="connsiteX61" fmla="*/ 8855248 w 9517857"/>
              <a:gd name="connsiteY61" fmla="*/ 143149 h 918356"/>
              <a:gd name="connsiteX62" fmla="*/ 9010380 w 9517857"/>
              <a:gd name="connsiteY62" fmla="*/ 91891 h 918356"/>
              <a:gd name="connsiteX63" fmla="*/ 9110856 w 9517857"/>
              <a:gd name="connsiteY63" fmla="*/ 70997 h 918356"/>
              <a:gd name="connsiteX64" fmla="*/ 9268817 w 9517857"/>
              <a:gd name="connsiteY64" fmla="*/ 53082 h 918356"/>
              <a:gd name="connsiteX65" fmla="*/ 9316667 w 9517857"/>
              <a:gd name="connsiteY65" fmla="*/ 45047 h 918356"/>
              <a:gd name="connsiteX66" fmla="*/ 9428209 w 9517857"/>
              <a:gd name="connsiteY66" fmla="*/ 29923 h 918356"/>
              <a:gd name="connsiteX67" fmla="*/ 9488916 w 9517857"/>
              <a:gd name="connsiteY67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689163 w 9517857"/>
              <a:gd name="connsiteY32" fmla="*/ 272812 h 918356"/>
              <a:gd name="connsiteX33" fmla="*/ 4783273 w 9517857"/>
              <a:gd name="connsiteY33" fmla="*/ 248463 h 918356"/>
              <a:gd name="connsiteX34" fmla="*/ 4908371 w 9517857"/>
              <a:gd name="connsiteY34" fmla="*/ 243659 h 918356"/>
              <a:gd name="connsiteX35" fmla="*/ 4981173 w 9517857"/>
              <a:gd name="connsiteY35" fmla="*/ 247103 h 918356"/>
              <a:gd name="connsiteX36" fmla="*/ 5060397 w 9517857"/>
              <a:gd name="connsiteY36" fmla="*/ 263688 h 918356"/>
              <a:gd name="connsiteX37" fmla="*/ 5252996 w 9517857"/>
              <a:gd name="connsiteY37" fmla="*/ 270655 h 918356"/>
              <a:gd name="connsiteX38" fmla="*/ 5358056 w 9517857"/>
              <a:gd name="connsiteY38" fmla="*/ 247248 h 918356"/>
              <a:gd name="connsiteX39" fmla="*/ 5426496 w 9517857"/>
              <a:gd name="connsiteY39" fmla="*/ 235142 h 918356"/>
              <a:gd name="connsiteX40" fmla="*/ 5497161 w 9517857"/>
              <a:gd name="connsiteY40" fmla="*/ 228808 h 918356"/>
              <a:gd name="connsiteX41" fmla="*/ 5826043 w 9517857"/>
              <a:gd name="connsiteY41" fmla="*/ 148073 h 918356"/>
              <a:gd name="connsiteX42" fmla="*/ 6007627 w 9517857"/>
              <a:gd name="connsiteY42" fmla="*/ 147126 h 918356"/>
              <a:gd name="connsiteX43" fmla="*/ 6194152 w 9517857"/>
              <a:gd name="connsiteY43" fmla="*/ 151772 h 918356"/>
              <a:gd name="connsiteX44" fmla="*/ 6281379 w 9517857"/>
              <a:gd name="connsiteY44" fmla="*/ 181626 h 918356"/>
              <a:gd name="connsiteX45" fmla="*/ 6489033 w 9517857"/>
              <a:gd name="connsiteY45" fmla="*/ 167648 h 918356"/>
              <a:gd name="connsiteX46" fmla="*/ 6544700 w 9517857"/>
              <a:gd name="connsiteY46" fmla="*/ 167161 h 918356"/>
              <a:gd name="connsiteX47" fmla="*/ 6648353 w 9517857"/>
              <a:gd name="connsiteY47" fmla="*/ 172250 h 918356"/>
              <a:gd name="connsiteX48" fmla="*/ 6736227 w 9517857"/>
              <a:gd name="connsiteY48" fmla="*/ 173216 h 918356"/>
              <a:gd name="connsiteX49" fmla="*/ 6977218 w 9517857"/>
              <a:gd name="connsiteY49" fmla="*/ 184289 h 918356"/>
              <a:gd name="connsiteX50" fmla="*/ 7065221 w 9517857"/>
              <a:gd name="connsiteY50" fmla="*/ 227531 h 918356"/>
              <a:gd name="connsiteX51" fmla="*/ 7358195 w 9517857"/>
              <a:gd name="connsiteY51" fmla="*/ 251740 h 918356"/>
              <a:gd name="connsiteX52" fmla="*/ 7565449 w 9517857"/>
              <a:gd name="connsiteY52" fmla="*/ 258950 h 918356"/>
              <a:gd name="connsiteX53" fmla="*/ 7599285 w 9517857"/>
              <a:gd name="connsiteY53" fmla="*/ 266021 h 918356"/>
              <a:gd name="connsiteX54" fmla="*/ 7644411 w 9517857"/>
              <a:gd name="connsiteY54" fmla="*/ 258986 h 918356"/>
              <a:gd name="connsiteX55" fmla="*/ 7965805 w 9517857"/>
              <a:gd name="connsiteY55" fmla="*/ 200355 h 918356"/>
              <a:gd name="connsiteX56" fmla="*/ 8147401 w 9517857"/>
              <a:gd name="connsiteY56" fmla="*/ 205617 h 918356"/>
              <a:gd name="connsiteX57" fmla="*/ 8256033 w 9517857"/>
              <a:gd name="connsiteY57" fmla="*/ 193713 h 918356"/>
              <a:gd name="connsiteX58" fmla="*/ 8614948 w 9517857"/>
              <a:gd name="connsiteY58" fmla="*/ 168247 h 918356"/>
              <a:gd name="connsiteX59" fmla="*/ 8715976 w 9517857"/>
              <a:gd name="connsiteY59" fmla="*/ 178374 h 918356"/>
              <a:gd name="connsiteX60" fmla="*/ 8778827 w 9517857"/>
              <a:gd name="connsiteY60" fmla="*/ 172936 h 918356"/>
              <a:gd name="connsiteX61" fmla="*/ 8855248 w 9517857"/>
              <a:gd name="connsiteY61" fmla="*/ 143149 h 918356"/>
              <a:gd name="connsiteX62" fmla="*/ 9010380 w 9517857"/>
              <a:gd name="connsiteY62" fmla="*/ 91891 h 918356"/>
              <a:gd name="connsiteX63" fmla="*/ 9110856 w 9517857"/>
              <a:gd name="connsiteY63" fmla="*/ 70997 h 918356"/>
              <a:gd name="connsiteX64" fmla="*/ 9268817 w 9517857"/>
              <a:gd name="connsiteY64" fmla="*/ 53082 h 918356"/>
              <a:gd name="connsiteX65" fmla="*/ 9316667 w 9517857"/>
              <a:gd name="connsiteY65" fmla="*/ 45047 h 918356"/>
              <a:gd name="connsiteX66" fmla="*/ 9428209 w 9517857"/>
              <a:gd name="connsiteY66" fmla="*/ 29923 h 918356"/>
              <a:gd name="connsiteX67" fmla="*/ 9488916 w 9517857"/>
              <a:gd name="connsiteY67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689163 w 9517857"/>
              <a:gd name="connsiteY32" fmla="*/ 272812 h 918356"/>
              <a:gd name="connsiteX33" fmla="*/ 4783273 w 9517857"/>
              <a:gd name="connsiteY33" fmla="*/ 248463 h 918356"/>
              <a:gd name="connsiteX34" fmla="*/ 4908371 w 9517857"/>
              <a:gd name="connsiteY34" fmla="*/ 243659 h 918356"/>
              <a:gd name="connsiteX35" fmla="*/ 4981173 w 9517857"/>
              <a:gd name="connsiteY35" fmla="*/ 247103 h 918356"/>
              <a:gd name="connsiteX36" fmla="*/ 5060397 w 9517857"/>
              <a:gd name="connsiteY36" fmla="*/ 263688 h 918356"/>
              <a:gd name="connsiteX37" fmla="*/ 5252996 w 9517857"/>
              <a:gd name="connsiteY37" fmla="*/ 270655 h 918356"/>
              <a:gd name="connsiteX38" fmla="*/ 5358056 w 9517857"/>
              <a:gd name="connsiteY38" fmla="*/ 247248 h 918356"/>
              <a:gd name="connsiteX39" fmla="*/ 5426496 w 9517857"/>
              <a:gd name="connsiteY39" fmla="*/ 235142 h 918356"/>
              <a:gd name="connsiteX40" fmla="*/ 5497161 w 9517857"/>
              <a:gd name="connsiteY40" fmla="*/ 228808 h 918356"/>
              <a:gd name="connsiteX41" fmla="*/ 5826043 w 9517857"/>
              <a:gd name="connsiteY41" fmla="*/ 148073 h 918356"/>
              <a:gd name="connsiteX42" fmla="*/ 6007627 w 9517857"/>
              <a:gd name="connsiteY42" fmla="*/ 147126 h 918356"/>
              <a:gd name="connsiteX43" fmla="*/ 6194152 w 9517857"/>
              <a:gd name="connsiteY43" fmla="*/ 151772 h 918356"/>
              <a:gd name="connsiteX44" fmla="*/ 6281379 w 9517857"/>
              <a:gd name="connsiteY44" fmla="*/ 181626 h 918356"/>
              <a:gd name="connsiteX45" fmla="*/ 6489033 w 9517857"/>
              <a:gd name="connsiteY45" fmla="*/ 167648 h 918356"/>
              <a:gd name="connsiteX46" fmla="*/ 6544700 w 9517857"/>
              <a:gd name="connsiteY46" fmla="*/ 167161 h 918356"/>
              <a:gd name="connsiteX47" fmla="*/ 6648353 w 9517857"/>
              <a:gd name="connsiteY47" fmla="*/ 172250 h 918356"/>
              <a:gd name="connsiteX48" fmla="*/ 6736227 w 9517857"/>
              <a:gd name="connsiteY48" fmla="*/ 173216 h 918356"/>
              <a:gd name="connsiteX49" fmla="*/ 6977218 w 9517857"/>
              <a:gd name="connsiteY49" fmla="*/ 184289 h 918356"/>
              <a:gd name="connsiteX50" fmla="*/ 7065221 w 9517857"/>
              <a:gd name="connsiteY50" fmla="*/ 227531 h 918356"/>
              <a:gd name="connsiteX51" fmla="*/ 7358195 w 9517857"/>
              <a:gd name="connsiteY51" fmla="*/ 251740 h 918356"/>
              <a:gd name="connsiteX52" fmla="*/ 7565449 w 9517857"/>
              <a:gd name="connsiteY52" fmla="*/ 258950 h 918356"/>
              <a:gd name="connsiteX53" fmla="*/ 7599285 w 9517857"/>
              <a:gd name="connsiteY53" fmla="*/ 266021 h 918356"/>
              <a:gd name="connsiteX54" fmla="*/ 7644411 w 9517857"/>
              <a:gd name="connsiteY54" fmla="*/ 258986 h 918356"/>
              <a:gd name="connsiteX55" fmla="*/ 7965805 w 9517857"/>
              <a:gd name="connsiteY55" fmla="*/ 200355 h 918356"/>
              <a:gd name="connsiteX56" fmla="*/ 8147401 w 9517857"/>
              <a:gd name="connsiteY56" fmla="*/ 205617 h 918356"/>
              <a:gd name="connsiteX57" fmla="*/ 8256033 w 9517857"/>
              <a:gd name="connsiteY57" fmla="*/ 193713 h 918356"/>
              <a:gd name="connsiteX58" fmla="*/ 8614948 w 9517857"/>
              <a:gd name="connsiteY58" fmla="*/ 168247 h 918356"/>
              <a:gd name="connsiteX59" fmla="*/ 8715976 w 9517857"/>
              <a:gd name="connsiteY59" fmla="*/ 178374 h 918356"/>
              <a:gd name="connsiteX60" fmla="*/ 8778827 w 9517857"/>
              <a:gd name="connsiteY60" fmla="*/ 172936 h 918356"/>
              <a:gd name="connsiteX61" fmla="*/ 8855248 w 9517857"/>
              <a:gd name="connsiteY61" fmla="*/ 143149 h 918356"/>
              <a:gd name="connsiteX62" fmla="*/ 9010380 w 9517857"/>
              <a:gd name="connsiteY62" fmla="*/ 91891 h 918356"/>
              <a:gd name="connsiteX63" fmla="*/ 9110856 w 9517857"/>
              <a:gd name="connsiteY63" fmla="*/ 70997 h 918356"/>
              <a:gd name="connsiteX64" fmla="*/ 9268817 w 9517857"/>
              <a:gd name="connsiteY64" fmla="*/ 53082 h 918356"/>
              <a:gd name="connsiteX65" fmla="*/ 9316667 w 9517857"/>
              <a:gd name="connsiteY65" fmla="*/ 45047 h 918356"/>
              <a:gd name="connsiteX66" fmla="*/ 9428209 w 9517857"/>
              <a:gd name="connsiteY66" fmla="*/ 29923 h 918356"/>
              <a:gd name="connsiteX67" fmla="*/ 9488916 w 9517857"/>
              <a:gd name="connsiteY67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689163 w 9517857"/>
              <a:gd name="connsiteY32" fmla="*/ 272812 h 918356"/>
              <a:gd name="connsiteX33" fmla="*/ 4783273 w 9517857"/>
              <a:gd name="connsiteY33" fmla="*/ 248463 h 918356"/>
              <a:gd name="connsiteX34" fmla="*/ 4908371 w 9517857"/>
              <a:gd name="connsiteY34" fmla="*/ 243659 h 918356"/>
              <a:gd name="connsiteX35" fmla="*/ 5060397 w 9517857"/>
              <a:gd name="connsiteY35" fmla="*/ 263688 h 918356"/>
              <a:gd name="connsiteX36" fmla="*/ 5252996 w 9517857"/>
              <a:gd name="connsiteY36" fmla="*/ 270655 h 918356"/>
              <a:gd name="connsiteX37" fmla="*/ 5358056 w 9517857"/>
              <a:gd name="connsiteY37" fmla="*/ 247248 h 918356"/>
              <a:gd name="connsiteX38" fmla="*/ 5426496 w 9517857"/>
              <a:gd name="connsiteY38" fmla="*/ 235142 h 918356"/>
              <a:gd name="connsiteX39" fmla="*/ 5497161 w 9517857"/>
              <a:gd name="connsiteY39" fmla="*/ 228808 h 918356"/>
              <a:gd name="connsiteX40" fmla="*/ 5826043 w 9517857"/>
              <a:gd name="connsiteY40" fmla="*/ 148073 h 918356"/>
              <a:gd name="connsiteX41" fmla="*/ 6007627 w 9517857"/>
              <a:gd name="connsiteY41" fmla="*/ 147126 h 918356"/>
              <a:gd name="connsiteX42" fmla="*/ 6194152 w 9517857"/>
              <a:gd name="connsiteY42" fmla="*/ 151772 h 918356"/>
              <a:gd name="connsiteX43" fmla="*/ 6281379 w 9517857"/>
              <a:gd name="connsiteY43" fmla="*/ 181626 h 918356"/>
              <a:gd name="connsiteX44" fmla="*/ 6489033 w 9517857"/>
              <a:gd name="connsiteY44" fmla="*/ 167648 h 918356"/>
              <a:gd name="connsiteX45" fmla="*/ 6544700 w 9517857"/>
              <a:gd name="connsiteY45" fmla="*/ 167161 h 918356"/>
              <a:gd name="connsiteX46" fmla="*/ 6648353 w 9517857"/>
              <a:gd name="connsiteY46" fmla="*/ 172250 h 918356"/>
              <a:gd name="connsiteX47" fmla="*/ 6736227 w 9517857"/>
              <a:gd name="connsiteY47" fmla="*/ 173216 h 918356"/>
              <a:gd name="connsiteX48" fmla="*/ 6977218 w 9517857"/>
              <a:gd name="connsiteY48" fmla="*/ 184289 h 918356"/>
              <a:gd name="connsiteX49" fmla="*/ 7065221 w 9517857"/>
              <a:gd name="connsiteY49" fmla="*/ 227531 h 918356"/>
              <a:gd name="connsiteX50" fmla="*/ 7358195 w 9517857"/>
              <a:gd name="connsiteY50" fmla="*/ 251740 h 918356"/>
              <a:gd name="connsiteX51" fmla="*/ 7565449 w 9517857"/>
              <a:gd name="connsiteY51" fmla="*/ 258950 h 918356"/>
              <a:gd name="connsiteX52" fmla="*/ 7599285 w 9517857"/>
              <a:gd name="connsiteY52" fmla="*/ 266021 h 918356"/>
              <a:gd name="connsiteX53" fmla="*/ 7644411 w 9517857"/>
              <a:gd name="connsiteY53" fmla="*/ 258986 h 918356"/>
              <a:gd name="connsiteX54" fmla="*/ 7965805 w 9517857"/>
              <a:gd name="connsiteY54" fmla="*/ 200355 h 918356"/>
              <a:gd name="connsiteX55" fmla="*/ 8147401 w 9517857"/>
              <a:gd name="connsiteY55" fmla="*/ 205617 h 918356"/>
              <a:gd name="connsiteX56" fmla="*/ 8256033 w 9517857"/>
              <a:gd name="connsiteY56" fmla="*/ 193713 h 918356"/>
              <a:gd name="connsiteX57" fmla="*/ 8614948 w 9517857"/>
              <a:gd name="connsiteY57" fmla="*/ 168247 h 918356"/>
              <a:gd name="connsiteX58" fmla="*/ 8715976 w 9517857"/>
              <a:gd name="connsiteY58" fmla="*/ 178374 h 918356"/>
              <a:gd name="connsiteX59" fmla="*/ 8778827 w 9517857"/>
              <a:gd name="connsiteY59" fmla="*/ 172936 h 918356"/>
              <a:gd name="connsiteX60" fmla="*/ 8855248 w 9517857"/>
              <a:gd name="connsiteY60" fmla="*/ 143149 h 918356"/>
              <a:gd name="connsiteX61" fmla="*/ 9010380 w 9517857"/>
              <a:gd name="connsiteY61" fmla="*/ 91891 h 918356"/>
              <a:gd name="connsiteX62" fmla="*/ 9110856 w 9517857"/>
              <a:gd name="connsiteY62" fmla="*/ 70997 h 918356"/>
              <a:gd name="connsiteX63" fmla="*/ 9268817 w 9517857"/>
              <a:gd name="connsiteY63" fmla="*/ 53082 h 918356"/>
              <a:gd name="connsiteX64" fmla="*/ 9316667 w 9517857"/>
              <a:gd name="connsiteY64" fmla="*/ 45047 h 918356"/>
              <a:gd name="connsiteX65" fmla="*/ 9428209 w 9517857"/>
              <a:gd name="connsiteY65" fmla="*/ 29923 h 918356"/>
              <a:gd name="connsiteX66" fmla="*/ 9488916 w 9517857"/>
              <a:gd name="connsiteY66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783273 w 9517857"/>
              <a:gd name="connsiteY32" fmla="*/ 248463 h 918356"/>
              <a:gd name="connsiteX33" fmla="*/ 4908371 w 9517857"/>
              <a:gd name="connsiteY33" fmla="*/ 243659 h 918356"/>
              <a:gd name="connsiteX34" fmla="*/ 5060397 w 9517857"/>
              <a:gd name="connsiteY34" fmla="*/ 263688 h 918356"/>
              <a:gd name="connsiteX35" fmla="*/ 5252996 w 9517857"/>
              <a:gd name="connsiteY35" fmla="*/ 270655 h 918356"/>
              <a:gd name="connsiteX36" fmla="*/ 5358056 w 9517857"/>
              <a:gd name="connsiteY36" fmla="*/ 247248 h 918356"/>
              <a:gd name="connsiteX37" fmla="*/ 5426496 w 9517857"/>
              <a:gd name="connsiteY37" fmla="*/ 235142 h 918356"/>
              <a:gd name="connsiteX38" fmla="*/ 5497161 w 9517857"/>
              <a:gd name="connsiteY38" fmla="*/ 228808 h 918356"/>
              <a:gd name="connsiteX39" fmla="*/ 5826043 w 9517857"/>
              <a:gd name="connsiteY39" fmla="*/ 148073 h 918356"/>
              <a:gd name="connsiteX40" fmla="*/ 6007627 w 9517857"/>
              <a:gd name="connsiteY40" fmla="*/ 147126 h 918356"/>
              <a:gd name="connsiteX41" fmla="*/ 6194152 w 9517857"/>
              <a:gd name="connsiteY41" fmla="*/ 151772 h 918356"/>
              <a:gd name="connsiteX42" fmla="*/ 6281379 w 9517857"/>
              <a:gd name="connsiteY42" fmla="*/ 181626 h 918356"/>
              <a:gd name="connsiteX43" fmla="*/ 6489033 w 9517857"/>
              <a:gd name="connsiteY43" fmla="*/ 167648 h 918356"/>
              <a:gd name="connsiteX44" fmla="*/ 6544700 w 9517857"/>
              <a:gd name="connsiteY44" fmla="*/ 167161 h 918356"/>
              <a:gd name="connsiteX45" fmla="*/ 6648353 w 9517857"/>
              <a:gd name="connsiteY45" fmla="*/ 172250 h 918356"/>
              <a:gd name="connsiteX46" fmla="*/ 6736227 w 9517857"/>
              <a:gd name="connsiteY46" fmla="*/ 173216 h 918356"/>
              <a:gd name="connsiteX47" fmla="*/ 6977218 w 9517857"/>
              <a:gd name="connsiteY47" fmla="*/ 184289 h 918356"/>
              <a:gd name="connsiteX48" fmla="*/ 7065221 w 9517857"/>
              <a:gd name="connsiteY48" fmla="*/ 227531 h 918356"/>
              <a:gd name="connsiteX49" fmla="*/ 7358195 w 9517857"/>
              <a:gd name="connsiteY49" fmla="*/ 251740 h 918356"/>
              <a:gd name="connsiteX50" fmla="*/ 7565449 w 9517857"/>
              <a:gd name="connsiteY50" fmla="*/ 258950 h 918356"/>
              <a:gd name="connsiteX51" fmla="*/ 7599285 w 9517857"/>
              <a:gd name="connsiteY51" fmla="*/ 266021 h 918356"/>
              <a:gd name="connsiteX52" fmla="*/ 7644411 w 9517857"/>
              <a:gd name="connsiteY52" fmla="*/ 258986 h 918356"/>
              <a:gd name="connsiteX53" fmla="*/ 7965805 w 9517857"/>
              <a:gd name="connsiteY53" fmla="*/ 200355 h 918356"/>
              <a:gd name="connsiteX54" fmla="*/ 8147401 w 9517857"/>
              <a:gd name="connsiteY54" fmla="*/ 205617 h 918356"/>
              <a:gd name="connsiteX55" fmla="*/ 8256033 w 9517857"/>
              <a:gd name="connsiteY55" fmla="*/ 193713 h 918356"/>
              <a:gd name="connsiteX56" fmla="*/ 8614948 w 9517857"/>
              <a:gd name="connsiteY56" fmla="*/ 168247 h 918356"/>
              <a:gd name="connsiteX57" fmla="*/ 8715976 w 9517857"/>
              <a:gd name="connsiteY57" fmla="*/ 178374 h 918356"/>
              <a:gd name="connsiteX58" fmla="*/ 8778827 w 9517857"/>
              <a:gd name="connsiteY58" fmla="*/ 172936 h 918356"/>
              <a:gd name="connsiteX59" fmla="*/ 8855248 w 9517857"/>
              <a:gd name="connsiteY59" fmla="*/ 143149 h 918356"/>
              <a:gd name="connsiteX60" fmla="*/ 9010380 w 9517857"/>
              <a:gd name="connsiteY60" fmla="*/ 91891 h 918356"/>
              <a:gd name="connsiteX61" fmla="*/ 9110856 w 9517857"/>
              <a:gd name="connsiteY61" fmla="*/ 70997 h 918356"/>
              <a:gd name="connsiteX62" fmla="*/ 9268817 w 9517857"/>
              <a:gd name="connsiteY62" fmla="*/ 53082 h 918356"/>
              <a:gd name="connsiteX63" fmla="*/ 9316667 w 9517857"/>
              <a:gd name="connsiteY63" fmla="*/ 45047 h 918356"/>
              <a:gd name="connsiteX64" fmla="*/ 9428209 w 9517857"/>
              <a:gd name="connsiteY64" fmla="*/ 29923 h 918356"/>
              <a:gd name="connsiteX65" fmla="*/ 9488916 w 9517857"/>
              <a:gd name="connsiteY65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783273 w 9517857"/>
              <a:gd name="connsiteY32" fmla="*/ 248463 h 918356"/>
              <a:gd name="connsiteX33" fmla="*/ 4908371 w 9517857"/>
              <a:gd name="connsiteY33" fmla="*/ 243659 h 918356"/>
              <a:gd name="connsiteX34" fmla="*/ 5060397 w 9517857"/>
              <a:gd name="connsiteY34" fmla="*/ 263688 h 918356"/>
              <a:gd name="connsiteX35" fmla="*/ 5252996 w 9517857"/>
              <a:gd name="connsiteY35" fmla="*/ 270655 h 918356"/>
              <a:gd name="connsiteX36" fmla="*/ 5358056 w 9517857"/>
              <a:gd name="connsiteY36" fmla="*/ 247248 h 918356"/>
              <a:gd name="connsiteX37" fmla="*/ 5426496 w 9517857"/>
              <a:gd name="connsiteY37" fmla="*/ 235142 h 918356"/>
              <a:gd name="connsiteX38" fmla="*/ 5497161 w 9517857"/>
              <a:gd name="connsiteY38" fmla="*/ 228808 h 918356"/>
              <a:gd name="connsiteX39" fmla="*/ 5826043 w 9517857"/>
              <a:gd name="connsiteY39" fmla="*/ 148073 h 918356"/>
              <a:gd name="connsiteX40" fmla="*/ 6007627 w 9517857"/>
              <a:gd name="connsiteY40" fmla="*/ 147126 h 918356"/>
              <a:gd name="connsiteX41" fmla="*/ 6194152 w 9517857"/>
              <a:gd name="connsiteY41" fmla="*/ 151772 h 918356"/>
              <a:gd name="connsiteX42" fmla="*/ 6281379 w 9517857"/>
              <a:gd name="connsiteY42" fmla="*/ 181626 h 918356"/>
              <a:gd name="connsiteX43" fmla="*/ 6489033 w 9517857"/>
              <a:gd name="connsiteY43" fmla="*/ 167648 h 918356"/>
              <a:gd name="connsiteX44" fmla="*/ 6544700 w 9517857"/>
              <a:gd name="connsiteY44" fmla="*/ 167161 h 918356"/>
              <a:gd name="connsiteX45" fmla="*/ 6648353 w 9517857"/>
              <a:gd name="connsiteY45" fmla="*/ 172250 h 918356"/>
              <a:gd name="connsiteX46" fmla="*/ 6736227 w 9517857"/>
              <a:gd name="connsiteY46" fmla="*/ 173216 h 918356"/>
              <a:gd name="connsiteX47" fmla="*/ 6977218 w 9517857"/>
              <a:gd name="connsiteY47" fmla="*/ 184289 h 918356"/>
              <a:gd name="connsiteX48" fmla="*/ 7065221 w 9517857"/>
              <a:gd name="connsiteY48" fmla="*/ 227531 h 918356"/>
              <a:gd name="connsiteX49" fmla="*/ 7358195 w 9517857"/>
              <a:gd name="connsiteY49" fmla="*/ 251740 h 918356"/>
              <a:gd name="connsiteX50" fmla="*/ 7599285 w 9517857"/>
              <a:gd name="connsiteY50" fmla="*/ 266021 h 918356"/>
              <a:gd name="connsiteX51" fmla="*/ 7644411 w 9517857"/>
              <a:gd name="connsiteY51" fmla="*/ 258986 h 918356"/>
              <a:gd name="connsiteX52" fmla="*/ 7965805 w 9517857"/>
              <a:gd name="connsiteY52" fmla="*/ 200355 h 918356"/>
              <a:gd name="connsiteX53" fmla="*/ 8147401 w 9517857"/>
              <a:gd name="connsiteY53" fmla="*/ 205617 h 918356"/>
              <a:gd name="connsiteX54" fmla="*/ 8256033 w 9517857"/>
              <a:gd name="connsiteY54" fmla="*/ 193713 h 918356"/>
              <a:gd name="connsiteX55" fmla="*/ 8614948 w 9517857"/>
              <a:gd name="connsiteY55" fmla="*/ 168247 h 918356"/>
              <a:gd name="connsiteX56" fmla="*/ 8715976 w 9517857"/>
              <a:gd name="connsiteY56" fmla="*/ 178374 h 918356"/>
              <a:gd name="connsiteX57" fmla="*/ 8778827 w 9517857"/>
              <a:gd name="connsiteY57" fmla="*/ 172936 h 918356"/>
              <a:gd name="connsiteX58" fmla="*/ 8855248 w 9517857"/>
              <a:gd name="connsiteY58" fmla="*/ 143149 h 918356"/>
              <a:gd name="connsiteX59" fmla="*/ 9010380 w 9517857"/>
              <a:gd name="connsiteY59" fmla="*/ 91891 h 918356"/>
              <a:gd name="connsiteX60" fmla="*/ 9110856 w 9517857"/>
              <a:gd name="connsiteY60" fmla="*/ 70997 h 918356"/>
              <a:gd name="connsiteX61" fmla="*/ 9268817 w 9517857"/>
              <a:gd name="connsiteY61" fmla="*/ 53082 h 918356"/>
              <a:gd name="connsiteX62" fmla="*/ 9316667 w 9517857"/>
              <a:gd name="connsiteY62" fmla="*/ 45047 h 918356"/>
              <a:gd name="connsiteX63" fmla="*/ 9428209 w 9517857"/>
              <a:gd name="connsiteY63" fmla="*/ 29923 h 918356"/>
              <a:gd name="connsiteX64" fmla="*/ 9488916 w 9517857"/>
              <a:gd name="connsiteY64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783273 w 9517857"/>
              <a:gd name="connsiteY32" fmla="*/ 248463 h 918356"/>
              <a:gd name="connsiteX33" fmla="*/ 4908371 w 9517857"/>
              <a:gd name="connsiteY33" fmla="*/ 243659 h 918356"/>
              <a:gd name="connsiteX34" fmla="*/ 5060397 w 9517857"/>
              <a:gd name="connsiteY34" fmla="*/ 263688 h 918356"/>
              <a:gd name="connsiteX35" fmla="*/ 5252996 w 9517857"/>
              <a:gd name="connsiteY35" fmla="*/ 270655 h 918356"/>
              <a:gd name="connsiteX36" fmla="*/ 5358056 w 9517857"/>
              <a:gd name="connsiteY36" fmla="*/ 247248 h 918356"/>
              <a:gd name="connsiteX37" fmla="*/ 5426496 w 9517857"/>
              <a:gd name="connsiteY37" fmla="*/ 235142 h 918356"/>
              <a:gd name="connsiteX38" fmla="*/ 5497161 w 9517857"/>
              <a:gd name="connsiteY38" fmla="*/ 228808 h 918356"/>
              <a:gd name="connsiteX39" fmla="*/ 5826043 w 9517857"/>
              <a:gd name="connsiteY39" fmla="*/ 148073 h 918356"/>
              <a:gd name="connsiteX40" fmla="*/ 6007627 w 9517857"/>
              <a:gd name="connsiteY40" fmla="*/ 147126 h 918356"/>
              <a:gd name="connsiteX41" fmla="*/ 6194152 w 9517857"/>
              <a:gd name="connsiteY41" fmla="*/ 151772 h 918356"/>
              <a:gd name="connsiteX42" fmla="*/ 6281379 w 9517857"/>
              <a:gd name="connsiteY42" fmla="*/ 181626 h 918356"/>
              <a:gd name="connsiteX43" fmla="*/ 6489033 w 9517857"/>
              <a:gd name="connsiteY43" fmla="*/ 167648 h 918356"/>
              <a:gd name="connsiteX44" fmla="*/ 6544700 w 9517857"/>
              <a:gd name="connsiteY44" fmla="*/ 167161 h 918356"/>
              <a:gd name="connsiteX45" fmla="*/ 6648353 w 9517857"/>
              <a:gd name="connsiteY45" fmla="*/ 172250 h 918356"/>
              <a:gd name="connsiteX46" fmla="*/ 6736227 w 9517857"/>
              <a:gd name="connsiteY46" fmla="*/ 173216 h 918356"/>
              <a:gd name="connsiteX47" fmla="*/ 6977218 w 9517857"/>
              <a:gd name="connsiteY47" fmla="*/ 184289 h 918356"/>
              <a:gd name="connsiteX48" fmla="*/ 7065221 w 9517857"/>
              <a:gd name="connsiteY48" fmla="*/ 227531 h 918356"/>
              <a:gd name="connsiteX49" fmla="*/ 7358195 w 9517857"/>
              <a:gd name="connsiteY49" fmla="*/ 251740 h 918356"/>
              <a:gd name="connsiteX50" fmla="*/ 7599285 w 9517857"/>
              <a:gd name="connsiteY50" fmla="*/ 266021 h 918356"/>
              <a:gd name="connsiteX51" fmla="*/ 7644411 w 9517857"/>
              <a:gd name="connsiteY51" fmla="*/ 258986 h 918356"/>
              <a:gd name="connsiteX52" fmla="*/ 7965805 w 9517857"/>
              <a:gd name="connsiteY52" fmla="*/ 200355 h 918356"/>
              <a:gd name="connsiteX53" fmla="*/ 8147401 w 9517857"/>
              <a:gd name="connsiteY53" fmla="*/ 205617 h 918356"/>
              <a:gd name="connsiteX54" fmla="*/ 8256033 w 9517857"/>
              <a:gd name="connsiteY54" fmla="*/ 193713 h 918356"/>
              <a:gd name="connsiteX55" fmla="*/ 8614948 w 9517857"/>
              <a:gd name="connsiteY55" fmla="*/ 168247 h 918356"/>
              <a:gd name="connsiteX56" fmla="*/ 8715976 w 9517857"/>
              <a:gd name="connsiteY56" fmla="*/ 178374 h 918356"/>
              <a:gd name="connsiteX57" fmla="*/ 8778827 w 9517857"/>
              <a:gd name="connsiteY57" fmla="*/ 172936 h 918356"/>
              <a:gd name="connsiteX58" fmla="*/ 8855248 w 9517857"/>
              <a:gd name="connsiteY58" fmla="*/ 143149 h 918356"/>
              <a:gd name="connsiteX59" fmla="*/ 9010380 w 9517857"/>
              <a:gd name="connsiteY59" fmla="*/ 91891 h 918356"/>
              <a:gd name="connsiteX60" fmla="*/ 9110856 w 9517857"/>
              <a:gd name="connsiteY60" fmla="*/ 70997 h 918356"/>
              <a:gd name="connsiteX61" fmla="*/ 9268817 w 9517857"/>
              <a:gd name="connsiteY61" fmla="*/ 53082 h 918356"/>
              <a:gd name="connsiteX62" fmla="*/ 9316667 w 9517857"/>
              <a:gd name="connsiteY62" fmla="*/ 45047 h 918356"/>
              <a:gd name="connsiteX63" fmla="*/ 9428209 w 9517857"/>
              <a:gd name="connsiteY63" fmla="*/ 29923 h 918356"/>
              <a:gd name="connsiteX64" fmla="*/ 9488916 w 9517857"/>
              <a:gd name="connsiteY64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783273 w 9517857"/>
              <a:gd name="connsiteY32" fmla="*/ 248463 h 918356"/>
              <a:gd name="connsiteX33" fmla="*/ 4908371 w 9517857"/>
              <a:gd name="connsiteY33" fmla="*/ 243659 h 918356"/>
              <a:gd name="connsiteX34" fmla="*/ 5060397 w 9517857"/>
              <a:gd name="connsiteY34" fmla="*/ 263688 h 918356"/>
              <a:gd name="connsiteX35" fmla="*/ 5252996 w 9517857"/>
              <a:gd name="connsiteY35" fmla="*/ 270655 h 918356"/>
              <a:gd name="connsiteX36" fmla="*/ 5358056 w 9517857"/>
              <a:gd name="connsiteY36" fmla="*/ 247248 h 918356"/>
              <a:gd name="connsiteX37" fmla="*/ 5426496 w 9517857"/>
              <a:gd name="connsiteY37" fmla="*/ 235142 h 918356"/>
              <a:gd name="connsiteX38" fmla="*/ 5497161 w 9517857"/>
              <a:gd name="connsiteY38" fmla="*/ 228808 h 918356"/>
              <a:gd name="connsiteX39" fmla="*/ 5826043 w 9517857"/>
              <a:gd name="connsiteY39" fmla="*/ 148073 h 918356"/>
              <a:gd name="connsiteX40" fmla="*/ 6007627 w 9517857"/>
              <a:gd name="connsiteY40" fmla="*/ 147126 h 918356"/>
              <a:gd name="connsiteX41" fmla="*/ 6194152 w 9517857"/>
              <a:gd name="connsiteY41" fmla="*/ 151772 h 918356"/>
              <a:gd name="connsiteX42" fmla="*/ 6281379 w 9517857"/>
              <a:gd name="connsiteY42" fmla="*/ 181626 h 918356"/>
              <a:gd name="connsiteX43" fmla="*/ 6489033 w 9517857"/>
              <a:gd name="connsiteY43" fmla="*/ 167648 h 918356"/>
              <a:gd name="connsiteX44" fmla="*/ 6544700 w 9517857"/>
              <a:gd name="connsiteY44" fmla="*/ 167161 h 918356"/>
              <a:gd name="connsiteX45" fmla="*/ 6648353 w 9517857"/>
              <a:gd name="connsiteY45" fmla="*/ 172250 h 918356"/>
              <a:gd name="connsiteX46" fmla="*/ 6736227 w 9517857"/>
              <a:gd name="connsiteY46" fmla="*/ 173216 h 918356"/>
              <a:gd name="connsiteX47" fmla="*/ 6977218 w 9517857"/>
              <a:gd name="connsiteY47" fmla="*/ 184289 h 918356"/>
              <a:gd name="connsiteX48" fmla="*/ 7065221 w 9517857"/>
              <a:gd name="connsiteY48" fmla="*/ 227531 h 918356"/>
              <a:gd name="connsiteX49" fmla="*/ 7358195 w 9517857"/>
              <a:gd name="connsiteY49" fmla="*/ 251740 h 918356"/>
              <a:gd name="connsiteX50" fmla="*/ 7599285 w 9517857"/>
              <a:gd name="connsiteY50" fmla="*/ 266021 h 918356"/>
              <a:gd name="connsiteX51" fmla="*/ 7644411 w 9517857"/>
              <a:gd name="connsiteY51" fmla="*/ 258986 h 918356"/>
              <a:gd name="connsiteX52" fmla="*/ 7965805 w 9517857"/>
              <a:gd name="connsiteY52" fmla="*/ 200355 h 918356"/>
              <a:gd name="connsiteX53" fmla="*/ 8147401 w 9517857"/>
              <a:gd name="connsiteY53" fmla="*/ 205617 h 918356"/>
              <a:gd name="connsiteX54" fmla="*/ 8256033 w 9517857"/>
              <a:gd name="connsiteY54" fmla="*/ 193713 h 918356"/>
              <a:gd name="connsiteX55" fmla="*/ 8614948 w 9517857"/>
              <a:gd name="connsiteY55" fmla="*/ 168247 h 918356"/>
              <a:gd name="connsiteX56" fmla="*/ 8715976 w 9517857"/>
              <a:gd name="connsiteY56" fmla="*/ 178374 h 918356"/>
              <a:gd name="connsiteX57" fmla="*/ 8778827 w 9517857"/>
              <a:gd name="connsiteY57" fmla="*/ 172936 h 918356"/>
              <a:gd name="connsiteX58" fmla="*/ 8855248 w 9517857"/>
              <a:gd name="connsiteY58" fmla="*/ 143149 h 918356"/>
              <a:gd name="connsiteX59" fmla="*/ 9010380 w 9517857"/>
              <a:gd name="connsiteY59" fmla="*/ 91891 h 918356"/>
              <a:gd name="connsiteX60" fmla="*/ 9110856 w 9517857"/>
              <a:gd name="connsiteY60" fmla="*/ 70997 h 918356"/>
              <a:gd name="connsiteX61" fmla="*/ 9268817 w 9517857"/>
              <a:gd name="connsiteY61" fmla="*/ 53082 h 918356"/>
              <a:gd name="connsiteX62" fmla="*/ 9316667 w 9517857"/>
              <a:gd name="connsiteY62" fmla="*/ 45047 h 918356"/>
              <a:gd name="connsiteX63" fmla="*/ 9428209 w 9517857"/>
              <a:gd name="connsiteY63" fmla="*/ 29923 h 918356"/>
              <a:gd name="connsiteX64" fmla="*/ 9488916 w 9517857"/>
              <a:gd name="connsiteY64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783273 w 9517857"/>
              <a:gd name="connsiteY32" fmla="*/ 248463 h 918356"/>
              <a:gd name="connsiteX33" fmla="*/ 4908371 w 9517857"/>
              <a:gd name="connsiteY33" fmla="*/ 243659 h 918356"/>
              <a:gd name="connsiteX34" fmla="*/ 5060397 w 9517857"/>
              <a:gd name="connsiteY34" fmla="*/ 263688 h 918356"/>
              <a:gd name="connsiteX35" fmla="*/ 5252996 w 9517857"/>
              <a:gd name="connsiteY35" fmla="*/ 270655 h 918356"/>
              <a:gd name="connsiteX36" fmla="*/ 5358056 w 9517857"/>
              <a:gd name="connsiteY36" fmla="*/ 247248 h 918356"/>
              <a:gd name="connsiteX37" fmla="*/ 5426496 w 9517857"/>
              <a:gd name="connsiteY37" fmla="*/ 235142 h 918356"/>
              <a:gd name="connsiteX38" fmla="*/ 5497161 w 9517857"/>
              <a:gd name="connsiteY38" fmla="*/ 228808 h 918356"/>
              <a:gd name="connsiteX39" fmla="*/ 5826043 w 9517857"/>
              <a:gd name="connsiteY39" fmla="*/ 148073 h 918356"/>
              <a:gd name="connsiteX40" fmla="*/ 6007627 w 9517857"/>
              <a:gd name="connsiteY40" fmla="*/ 147126 h 918356"/>
              <a:gd name="connsiteX41" fmla="*/ 6194152 w 9517857"/>
              <a:gd name="connsiteY41" fmla="*/ 151772 h 918356"/>
              <a:gd name="connsiteX42" fmla="*/ 6281379 w 9517857"/>
              <a:gd name="connsiteY42" fmla="*/ 181626 h 918356"/>
              <a:gd name="connsiteX43" fmla="*/ 6489033 w 9517857"/>
              <a:gd name="connsiteY43" fmla="*/ 167648 h 918356"/>
              <a:gd name="connsiteX44" fmla="*/ 6544700 w 9517857"/>
              <a:gd name="connsiteY44" fmla="*/ 167161 h 918356"/>
              <a:gd name="connsiteX45" fmla="*/ 6633497 w 9517857"/>
              <a:gd name="connsiteY45" fmla="*/ 172250 h 918356"/>
              <a:gd name="connsiteX46" fmla="*/ 6736227 w 9517857"/>
              <a:gd name="connsiteY46" fmla="*/ 173216 h 918356"/>
              <a:gd name="connsiteX47" fmla="*/ 6977218 w 9517857"/>
              <a:gd name="connsiteY47" fmla="*/ 184289 h 918356"/>
              <a:gd name="connsiteX48" fmla="*/ 7065221 w 9517857"/>
              <a:gd name="connsiteY48" fmla="*/ 227531 h 918356"/>
              <a:gd name="connsiteX49" fmla="*/ 7358195 w 9517857"/>
              <a:gd name="connsiteY49" fmla="*/ 251740 h 918356"/>
              <a:gd name="connsiteX50" fmla="*/ 7599285 w 9517857"/>
              <a:gd name="connsiteY50" fmla="*/ 266021 h 918356"/>
              <a:gd name="connsiteX51" fmla="*/ 7644411 w 9517857"/>
              <a:gd name="connsiteY51" fmla="*/ 258986 h 918356"/>
              <a:gd name="connsiteX52" fmla="*/ 7965805 w 9517857"/>
              <a:gd name="connsiteY52" fmla="*/ 200355 h 918356"/>
              <a:gd name="connsiteX53" fmla="*/ 8147401 w 9517857"/>
              <a:gd name="connsiteY53" fmla="*/ 205617 h 918356"/>
              <a:gd name="connsiteX54" fmla="*/ 8256033 w 9517857"/>
              <a:gd name="connsiteY54" fmla="*/ 193713 h 918356"/>
              <a:gd name="connsiteX55" fmla="*/ 8614948 w 9517857"/>
              <a:gd name="connsiteY55" fmla="*/ 168247 h 918356"/>
              <a:gd name="connsiteX56" fmla="*/ 8715976 w 9517857"/>
              <a:gd name="connsiteY56" fmla="*/ 178374 h 918356"/>
              <a:gd name="connsiteX57" fmla="*/ 8778827 w 9517857"/>
              <a:gd name="connsiteY57" fmla="*/ 172936 h 918356"/>
              <a:gd name="connsiteX58" fmla="*/ 8855248 w 9517857"/>
              <a:gd name="connsiteY58" fmla="*/ 143149 h 918356"/>
              <a:gd name="connsiteX59" fmla="*/ 9010380 w 9517857"/>
              <a:gd name="connsiteY59" fmla="*/ 91891 h 918356"/>
              <a:gd name="connsiteX60" fmla="*/ 9110856 w 9517857"/>
              <a:gd name="connsiteY60" fmla="*/ 70997 h 918356"/>
              <a:gd name="connsiteX61" fmla="*/ 9268817 w 9517857"/>
              <a:gd name="connsiteY61" fmla="*/ 53082 h 918356"/>
              <a:gd name="connsiteX62" fmla="*/ 9316667 w 9517857"/>
              <a:gd name="connsiteY62" fmla="*/ 45047 h 918356"/>
              <a:gd name="connsiteX63" fmla="*/ 9428209 w 9517857"/>
              <a:gd name="connsiteY63" fmla="*/ 29923 h 918356"/>
              <a:gd name="connsiteX64" fmla="*/ 9488916 w 9517857"/>
              <a:gd name="connsiteY64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783273 w 9517857"/>
              <a:gd name="connsiteY32" fmla="*/ 248463 h 918356"/>
              <a:gd name="connsiteX33" fmla="*/ 4908371 w 9517857"/>
              <a:gd name="connsiteY33" fmla="*/ 243659 h 918356"/>
              <a:gd name="connsiteX34" fmla="*/ 5060397 w 9517857"/>
              <a:gd name="connsiteY34" fmla="*/ 263688 h 918356"/>
              <a:gd name="connsiteX35" fmla="*/ 5252996 w 9517857"/>
              <a:gd name="connsiteY35" fmla="*/ 270655 h 918356"/>
              <a:gd name="connsiteX36" fmla="*/ 5358056 w 9517857"/>
              <a:gd name="connsiteY36" fmla="*/ 247248 h 918356"/>
              <a:gd name="connsiteX37" fmla="*/ 5426496 w 9517857"/>
              <a:gd name="connsiteY37" fmla="*/ 235142 h 918356"/>
              <a:gd name="connsiteX38" fmla="*/ 5497161 w 9517857"/>
              <a:gd name="connsiteY38" fmla="*/ 228808 h 918356"/>
              <a:gd name="connsiteX39" fmla="*/ 5826043 w 9517857"/>
              <a:gd name="connsiteY39" fmla="*/ 148073 h 918356"/>
              <a:gd name="connsiteX40" fmla="*/ 6007627 w 9517857"/>
              <a:gd name="connsiteY40" fmla="*/ 147126 h 918356"/>
              <a:gd name="connsiteX41" fmla="*/ 6194152 w 9517857"/>
              <a:gd name="connsiteY41" fmla="*/ 151772 h 918356"/>
              <a:gd name="connsiteX42" fmla="*/ 6281379 w 9517857"/>
              <a:gd name="connsiteY42" fmla="*/ 181626 h 918356"/>
              <a:gd name="connsiteX43" fmla="*/ 6489033 w 9517857"/>
              <a:gd name="connsiteY43" fmla="*/ 167648 h 918356"/>
              <a:gd name="connsiteX44" fmla="*/ 6544700 w 9517857"/>
              <a:gd name="connsiteY44" fmla="*/ 167161 h 918356"/>
              <a:gd name="connsiteX45" fmla="*/ 6736227 w 9517857"/>
              <a:gd name="connsiteY45" fmla="*/ 173216 h 918356"/>
              <a:gd name="connsiteX46" fmla="*/ 6977218 w 9517857"/>
              <a:gd name="connsiteY46" fmla="*/ 184289 h 918356"/>
              <a:gd name="connsiteX47" fmla="*/ 7065221 w 9517857"/>
              <a:gd name="connsiteY47" fmla="*/ 227531 h 918356"/>
              <a:gd name="connsiteX48" fmla="*/ 7358195 w 9517857"/>
              <a:gd name="connsiteY48" fmla="*/ 251740 h 918356"/>
              <a:gd name="connsiteX49" fmla="*/ 7599285 w 9517857"/>
              <a:gd name="connsiteY49" fmla="*/ 266021 h 918356"/>
              <a:gd name="connsiteX50" fmla="*/ 7644411 w 9517857"/>
              <a:gd name="connsiteY50" fmla="*/ 258986 h 918356"/>
              <a:gd name="connsiteX51" fmla="*/ 7965805 w 9517857"/>
              <a:gd name="connsiteY51" fmla="*/ 200355 h 918356"/>
              <a:gd name="connsiteX52" fmla="*/ 8147401 w 9517857"/>
              <a:gd name="connsiteY52" fmla="*/ 205617 h 918356"/>
              <a:gd name="connsiteX53" fmla="*/ 8256033 w 9517857"/>
              <a:gd name="connsiteY53" fmla="*/ 193713 h 918356"/>
              <a:gd name="connsiteX54" fmla="*/ 8614948 w 9517857"/>
              <a:gd name="connsiteY54" fmla="*/ 168247 h 918356"/>
              <a:gd name="connsiteX55" fmla="*/ 8715976 w 9517857"/>
              <a:gd name="connsiteY55" fmla="*/ 178374 h 918356"/>
              <a:gd name="connsiteX56" fmla="*/ 8778827 w 9517857"/>
              <a:gd name="connsiteY56" fmla="*/ 172936 h 918356"/>
              <a:gd name="connsiteX57" fmla="*/ 8855248 w 9517857"/>
              <a:gd name="connsiteY57" fmla="*/ 143149 h 918356"/>
              <a:gd name="connsiteX58" fmla="*/ 9010380 w 9517857"/>
              <a:gd name="connsiteY58" fmla="*/ 91891 h 918356"/>
              <a:gd name="connsiteX59" fmla="*/ 9110856 w 9517857"/>
              <a:gd name="connsiteY59" fmla="*/ 70997 h 918356"/>
              <a:gd name="connsiteX60" fmla="*/ 9268817 w 9517857"/>
              <a:gd name="connsiteY60" fmla="*/ 53082 h 918356"/>
              <a:gd name="connsiteX61" fmla="*/ 9316667 w 9517857"/>
              <a:gd name="connsiteY61" fmla="*/ 45047 h 918356"/>
              <a:gd name="connsiteX62" fmla="*/ 9428209 w 9517857"/>
              <a:gd name="connsiteY62" fmla="*/ 29923 h 918356"/>
              <a:gd name="connsiteX63" fmla="*/ 9488916 w 9517857"/>
              <a:gd name="connsiteY6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783273 w 9517857"/>
              <a:gd name="connsiteY32" fmla="*/ 248463 h 918356"/>
              <a:gd name="connsiteX33" fmla="*/ 4908371 w 9517857"/>
              <a:gd name="connsiteY33" fmla="*/ 243659 h 918356"/>
              <a:gd name="connsiteX34" fmla="*/ 5060397 w 9517857"/>
              <a:gd name="connsiteY34" fmla="*/ 263688 h 918356"/>
              <a:gd name="connsiteX35" fmla="*/ 5252996 w 9517857"/>
              <a:gd name="connsiteY35" fmla="*/ 270655 h 918356"/>
              <a:gd name="connsiteX36" fmla="*/ 5358056 w 9517857"/>
              <a:gd name="connsiteY36" fmla="*/ 247248 h 918356"/>
              <a:gd name="connsiteX37" fmla="*/ 5426496 w 9517857"/>
              <a:gd name="connsiteY37" fmla="*/ 235142 h 918356"/>
              <a:gd name="connsiteX38" fmla="*/ 5497161 w 9517857"/>
              <a:gd name="connsiteY38" fmla="*/ 228808 h 918356"/>
              <a:gd name="connsiteX39" fmla="*/ 5826043 w 9517857"/>
              <a:gd name="connsiteY39" fmla="*/ 148073 h 918356"/>
              <a:gd name="connsiteX40" fmla="*/ 6007627 w 9517857"/>
              <a:gd name="connsiteY40" fmla="*/ 147126 h 918356"/>
              <a:gd name="connsiteX41" fmla="*/ 6194152 w 9517857"/>
              <a:gd name="connsiteY41" fmla="*/ 151772 h 918356"/>
              <a:gd name="connsiteX42" fmla="*/ 6281379 w 9517857"/>
              <a:gd name="connsiteY42" fmla="*/ 181626 h 918356"/>
              <a:gd name="connsiteX43" fmla="*/ 6489033 w 9517857"/>
              <a:gd name="connsiteY43" fmla="*/ 167648 h 918356"/>
              <a:gd name="connsiteX44" fmla="*/ 6544700 w 9517857"/>
              <a:gd name="connsiteY44" fmla="*/ 167161 h 918356"/>
              <a:gd name="connsiteX45" fmla="*/ 6736227 w 9517857"/>
              <a:gd name="connsiteY45" fmla="*/ 173216 h 918356"/>
              <a:gd name="connsiteX46" fmla="*/ 6977218 w 9517857"/>
              <a:gd name="connsiteY46" fmla="*/ 184289 h 918356"/>
              <a:gd name="connsiteX47" fmla="*/ 7065221 w 9517857"/>
              <a:gd name="connsiteY47" fmla="*/ 227531 h 918356"/>
              <a:gd name="connsiteX48" fmla="*/ 7358195 w 9517857"/>
              <a:gd name="connsiteY48" fmla="*/ 251740 h 918356"/>
              <a:gd name="connsiteX49" fmla="*/ 7599285 w 9517857"/>
              <a:gd name="connsiteY49" fmla="*/ 266021 h 918356"/>
              <a:gd name="connsiteX50" fmla="*/ 7644411 w 9517857"/>
              <a:gd name="connsiteY50" fmla="*/ 258986 h 918356"/>
              <a:gd name="connsiteX51" fmla="*/ 7965805 w 9517857"/>
              <a:gd name="connsiteY51" fmla="*/ 200355 h 918356"/>
              <a:gd name="connsiteX52" fmla="*/ 8147401 w 9517857"/>
              <a:gd name="connsiteY52" fmla="*/ 205617 h 918356"/>
              <a:gd name="connsiteX53" fmla="*/ 8256033 w 9517857"/>
              <a:gd name="connsiteY53" fmla="*/ 193713 h 918356"/>
              <a:gd name="connsiteX54" fmla="*/ 8614948 w 9517857"/>
              <a:gd name="connsiteY54" fmla="*/ 168247 h 918356"/>
              <a:gd name="connsiteX55" fmla="*/ 8715976 w 9517857"/>
              <a:gd name="connsiteY55" fmla="*/ 178374 h 918356"/>
              <a:gd name="connsiteX56" fmla="*/ 8778827 w 9517857"/>
              <a:gd name="connsiteY56" fmla="*/ 172936 h 918356"/>
              <a:gd name="connsiteX57" fmla="*/ 8855248 w 9517857"/>
              <a:gd name="connsiteY57" fmla="*/ 143149 h 918356"/>
              <a:gd name="connsiteX58" fmla="*/ 9010380 w 9517857"/>
              <a:gd name="connsiteY58" fmla="*/ 91891 h 918356"/>
              <a:gd name="connsiteX59" fmla="*/ 9110856 w 9517857"/>
              <a:gd name="connsiteY59" fmla="*/ 70997 h 918356"/>
              <a:gd name="connsiteX60" fmla="*/ 9268817 w 9517857"/>
              <a:gd name="connsiteY60" fmla="*/ 53082 h 918356"/>
              <a:gd name="connsiteX61" fmla="*/ 9316667 w 9517857"/>
              <a:gd name="connsiteY61" fmla="*/ 45047 h 918356"/>
              <a:gd name="connsiteX62" fmla="*/ 9428209 w 9517857"/>
              <a:gd name="connsiteY62" fmla="*/ 29923 h 918356"/>
              <a:gd name="connsiteX63" fmla="*/ 9488916 w 9517857"/>
              <a:gd name="connsiteY63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783273 w 9517857"/>
              <a:gd name="connsiteY32" fmla="*/ 248463 h 918356"/>
              <a:gd name="connsiteX33" fmla="*/ 4908371 w 9517857"/>
              <a:gd name="connsiteY33" fmla="*/ 243659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826043 w 9517857"/>
              <a:gd name="connsiteY38" fmla="*/ 148073 h 918356"/>
              <a:gd name="connsiteX39" fmla="*/ 6007627 w 9517857"/>
              <a:gd name="connsiteY39" fmla="*/ 147126 h 918356"/>
              <a:gd name="connsiteX40" fmla="*/ 6194152 w 9517857"/>
              <a:gd name="connsiteY40" fmla="*/ 151772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73216 h 918356"/>
              <a:gd name="connsiteX45" fmla="*/ 6977218 w 9517857"/>
              <a:gd name="connsiteY45" fmla="*/ 184289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00355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15976 w 9517857"/>
              <a:gd name="connsiteY54" fmla="*/ 178374 h 918356"/>
              <a:gd name="connsiteX55" fmla="*/ 8778827 w 9517857"/>
              <a:gd name="connsiteY55" fmla="*/ 172936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783273 w 9517857"/>
              <a:gd name="connsiteY32" fmla="*/ 248463 h 918356"/>
              <a:gd name="connsiteX33" fmla="*/ 4908371 w 9517857"/>
              <a:gd name="connsiteY33" fmla="*/ 243659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826043 w 9517857"/>
              <a:gd name="connsiteY38" fmla="*/ 148073 h 918356"/>
              <a:gd name="connsiteX39" fmla="*/ 6007627 w 9517857"/>
              <a:gd name="connsiteY39" fmla="*/ 147126 h 918356"/>
              <a:gd name="connsiteX40" fmla="*/ 6194152 w 9517857"/>
              <a:gd name="connsiteY40" fmla="*/ 151772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73216 h 918356"/>
              <a:gd name="connsiteX45" fmla="*/ 6977218 w 9517857"/>
              <a:gd name="connsiteY45" fmla="*/ 184289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00355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15976 w 9517857"/>
              <a:gd name="connsiteY54" fmla="*/ 178374 h 918356"/>
              <a:gd name="connsiteX55" fmla="*/ 8778827 w 9517857"/>
              <a:gd name="connsiteY55" fmla="*/ 172936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783273 w 9517857"/>
              <a:gd name="connsiteY32" fmla="*/ 248463 h 918356"/>
              <a:gd name="connsiteX33" fmla="*/ 4908371 w 9517857"/>
              <a:gd name="connsiteY33" fmla="*/ 243659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826043 w 9517857"/>
              <a:gd name="connsiteY38" fmla="*/ 148073 h 918356"/>
              <a:gd name="connsiteX39" fmla="*/ 6007627 w 9517857"/>
              <a:gd name="connsiteY39" fmla="*/ 147126 h 918356"/>
              <a:gd name="connsiteX40" fmla="*/ 6194152 w 9517857"/>
              <a:gd name="connsiteY40" fmla="*/ 151772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73216 h 918356"/>
              <a:gd name="connsiteX45" fmla="*/ 6977218 w 9517857"/>
              <a:gd name="connsiteY45" fmla="*/ 184289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00355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15976 w 9517857"/>
              <a:gd name="connsiteY54" fmla="*/ 178374 h 918356"/>
              <a:gd name="connsiteX55" fmla="*/ 8778827 w 9517857"/>
              <a:gd name="connsiteY55" fmla="*/ 172936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783273 w 9517857"/>
              <a:gd name="connsiteY32" fmla="*/ 248463 h 918356"/>
              <a:gd name="connsiteX33" fmla="*/ 4908371 w 9517857"/>
              <a:gd name="connsiteY33" fmla="*/ 243659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826043 w 9517857"/>
              <a:gd name="connsiteY38" fmla="*/ 148073 h 918356"/>
              <a:gd name="connsiteX39" fmla="*/ 6007627 w 9517857"/>
              <a:gd name="connsiteY39" fmla="*/ 147126 h 918356"/>
              <a:gd name="connsiteX40" fmla="*/ 6194152 w 9517857"/>
              <a:gd name="connsiteY40" fmla="*/ 151772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73216 h 918356"/>
              <a:gd name="connsiteX45" fmla="*/ 6977218 w 9517857"/>
              <a:gd name="connsiteY45" fmla="*/ 184289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00355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15976 w 9517857"/>
              <a:gd name="connsiteY54" fmla="*/ 178374 h 918356"/>
              <a:gd name="connsiteX55" fmla="*/ 8778827 w 9517857"/>
              <a:gd name="connsiteY55" fmla="*/ 172936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783273 w 9517857"/>
              <a:gd name="connsiteY32" fmla="*/ 248463 h 918356"/>
              <a:gd name="connsiteX33" fmla="*/ 4908371 w 9517857"/>
              <a:gd name="connsiteY33" fmla="*/ 243659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826043 w 9517857"/>
              <a:gd name="connsiteY38" fmla="*/ 148073 h 918356"/>
              <a:gd name="connsiteX39" fmla="*/ 6007627 w 9517857"/>
              <a:gd name="connsiteY39" fmla="*/ 147126 h 918356"/>
              <a:gd name="connsiteX40" fmla="*/ 6194152 w 9517857"/>
              <a:gd name="connsiteY40" fmla="*/ 151772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73216 h 918356"/>
              <a:gd name="connsiteX45" fmla="*/ 6977218 w 9517857"/>
              <a:gd name="connsiteY45" fmla="*/ 184289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00355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15976 w 9517857"/>
              <a:gd name="connsiteY54" fmla="*/ 178374 h 918356"/>
              <a:gd name="connsiteX55" fmla="*/ 8778827 w 9517857"/>
              <a:gd name="connsiteY55" fmla="*/ 172936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  <a:gd name="connsiteX0" fmla="*/ 9488916 w 9517857"/>
              <a:gd name="connsiteY0" fmla="*/ 0 h 918356"/>
              <a:gd name="connsiteX1" fmla="*/ 9517857 w 9517857"/>
              <a:gd name="connsiteY1" fmla="*/ 12 h 918356"/>
              <a:gd name="connsiteX2" fmla="*/ 9517857 w 9517857"/>
              <a:gd name="connsiteY2" fmla="*/ 918356 h 918356"/>
              <a:gd name="connsiteX3" fmla="*/ 14604 w 9517857"/>
              <a:gd name="connsiteY3" fmla="*/ 918356 h 918356"/>
              <a:gd name="connsiteX4" fmla="*/ 12841 w 9517857"/>
              <a:gd name="connsiteY4" fmla="*/ 917763 h 918356"/>
              <a:gd name="connsiteX5" fmla="*/ 93 w 9517857"/>
              <a:gd name="connsiteY5" fmla="*/ 912471 h 918356"/>
              <a:gd name="connsiteX6" fmla="*/ 275005 w 9517857"/>
              <a:gd name="connsiteY6" fmla="*/ 823579 h 918356"/>
              <a:gd name="connsiteX7" fmla="*/ 587824 w 9517857"/>
              <a:gd name="connsiteY7" fmla="*/ 798195 h 918356"/>
              <a:gd name="connsiteX8" fmla="*/ 752936 w 9517857"/>
              <a:gd name="connsiteY8" fmla="*/ 742843 h 918356"/>
              <a:gd name="connsiteX9" fmla="*/ 855732 w 9517857"/>
              <a:gd name="connsiteY9" fmla="*/ 731068 h 918356"/>
              <a:gd name="connsiteX10" fmla="*/ 901402 w 9517857"/>
              <a:gd name="connsiteY10" fmla="*/ 729045 h 918356"/>
              <a:gd name="connsiteX11" fmla="*/ 930946 w 9517857"/>
              <a:gd name="connsiteY11" fmla="*/ 734046 h 918356"/>
              <a:gd name="connsiteX12" fmla="*/ 986250 w 9517857"/>
              <a:gd name="connsiteY12" fmla="*/ 713530 h 918356"/>
              <a:gd name="connsiteX13" fmla="*/ 1013752 w 9517857"/>
              <a:gd name="connsiteY13" fmla="*/ 713361 h 918356"/>
              <a:gd name="connsiteX14" fmla="*/ 1142754 w 9517857"/>
              <a:gd name="connsiteY14" fmla="*/ 725374 h 918356"/>
              <a:gd name="connsiteX15" fmla="*/ 1218120 w 9517857"/>
              <a:gd name="connsiteY15" fmla="*/ 713280 h 918356"/>
              <a:gd name="connsiteX16" fmla="*/ 1580688 w 9517857"/>
              <a:gd name="connsiteY16" fmla="*/ 693697 h 918356"/>
              <a:gd name="connsiteX17" fmla="*/ 2054652 w 9517857"/>
              <a:gd name="connsiteY17" fmla="*/ 656648 h 918356"/>
              <a:gd name="connsiteX18" fmla="*/ 2440292 w 9517857"/>
              <a:gd name="connsiteY18" fmla="*/ 593862 h 918356"/>
              <a:gd name="connsiteX19" fmla="*/ 2547829 w 9517857"/>
              <a:gd name="connsiteY19" fmla="*/ 566150 h 918356"/>
              <a:gd name="connsiteX20" fmla="*/ 2693698 w 9517857"/>
              <a:gd name="connsiteY20" fmla="*/ 560029 h 918356"/>
              <a:gd name="connsiteX21" fmla="*/ 2727306 w 9517857"/>
              <a:gd name="connsiteY21" fmla="*/ 550698 h 918356"/>
              <a:gd name="connsiteX22" fmla="*/ 3073635 w 9517857"/>
              <a:gd name="connsiteY22" fmla="*/ 491294 h 918356"/>
              <a:gd name="connsiteX23" fmla="*/ 3222071 w 9517857"/>
              <a:gd name="connsiteY23" fmla="*/ 470559 h 918356"/>
              <a:gd name="connsiteX24" fmla="*/ 3349632 w 9517857"/>
              <a:gd name="connsiteY24" fmla="*/ 432583 h 918356"/>
              <a:gd name="connsiteX25" fmla="*/ 3479593 w 9517857"/>
              <a:gd name="connsiteY25" fmla="*/ 390437 h 918356"/>
              <a:gd name="connsiteX26" fmla="*/ 3651428 w 9517857"/>
              <a:gd name="connsiteY26" fmla="*/ 361807 h 918356"/>
              <a:gd name="connsiteX27" fmla="*/ 3844133 w 9517857"/>
              <a:gd name="connsiteY27" fmla="*/ 360648 h 918356"/>
              <a:gd name="connsiteX28" fmla="*/ 3933803 w 9517857"/>
              <a:gd name="connsiteY28" fmla="*/ 357315 h 918356"/>
              <a:gd name="connsiteX29" fmla="*/ 4266740 w 9517857"/>
              <a:gd name="connsiteY29" fmla="*/ 361454 h 918356"/>
              <a:gd name="connsiteX30" fmla="*/ 4512664 w 9517857"/>
              <a:gd name="connsiteY30" fmla="*/ 319948 h 918356"/>
              <a:gd name="connsiteX31" fmla="*/ 4616423 w 9517857"/>
              <a:gd name="connsiteY31" fmla="*/ 290914 h 918356"/>
              <a:gd name="connsiteX32" fmla="*/ 4783273 w 9517857"/>
              <a:gd name="connsiteY32" fmla="*/ 248463 h 918356"/>
              <a:gd name="connsiteX33" fmla="*/ 4908371 w 9517857"/>
              <a:gd name="connsiteY33" fmla="*/ 243659 h 918356"/>
              <a:gd name="connsiteX34" fmla="*/ 5252996 w 9517857"/>
              <a:gd name="connsiteY34" fmla="*/ 270655 h 918356"/>
              <a:gd name="connsiteX35" fmla="*/ 5358056 w 9517857"/>
              <a:gd name="connsiteY35" fmla="*/ 247248 h 918356"/>
              <a:gd name="connsiteX36" fmla="*/ 5426496 w 9517857"/>
              <a:gd name="connsiteY36" fmla="*/ 235142 h 918356"/>
              <a:gd name="connsiteX37" fmla="*/ 5497161 w 9517857"/>
              <a:gd name="connsiteY37" fmla="*/ 228808 h 918356"/>
              <a:gd name="connsiteX38" fmla="*/ 5826043 w 9517857"/>
              <a:gd name="connsiteY38" fmla="*/ 148073 h 918356"/>
              <a:gd name="connsiteX39" fmla="*/ 6007627 w 9517857"/>
              <a:gd name="connsiteY39" fmla="*/ 147126 h 918356"/>
              <a:gd name="connsiteX40" fmla="*/ 6194152 w 9517857"/>
              <a:gd name="connsiteY40" fmla="*/ 151772 h 918356"/>
              <a:gd name="connsiteX41" fmla="*/ 6281379 w 9517857"/>
              <a:gd name="connsiteY41" fmla="*/ 181626 h 918356"/>
              <a:gd name="connsiteX42" fmla="*/ 6489033 w 9517857"/>
              <a:gd name="connsiteY42" fmla="*/ 167648 h 918356"/>
              <a:gd name="connsiteX43" fmla="*/ 6544700 w 9517857"/>
              <a:gd name="connsiteY43" fmla="*/ 167161 h 918356"/>
              <a:gd name="connsiteX44" fmla="*/ 6736227 w 9517857"/>
              <a:gd name="connsiteY44" fmla="*/ 173216 h 918356"/>
              <a:gd name="connsiteX45" fmla="*/ 6977218 w 9517857"/>
              <a:gd name="connsiteY45" fmla="*/ 184289 h 918356"/>
              <a:gd name="connsiteX46" fmla="*/ 7065221 w 9517857"/>
              <a:gd name="connsiteY46" fmla="*/ 227531 h 918356"/>
              <a:gd name="connsiteX47" fmla="*/ 7358195 w 9517857"/>
              <a:gd name="connsiteY47" fmla="*/ 251740 h 918356"/>
              <a:gd name="connsiteX48" fmla="*/ 7599285 w 9517857"/>
              <a:gd name="connsiteY48" fmla="*/ 266021 h 918356"/>
              <a:gd name="connsiteX49" fmla="*/ 7644411 w 9517857"/>
              <a:gd name="connsiteY49" fmla="*/ 258986 h 918356"/>
              <a:gd name="connsiteX50" fmla="*/ 7965805 w 9517857"/>
              <a:gd name="connsiteY50" fmla="*/ 200355 h 918356"/>
              <a:gd name="connsiteX51" fmla="*/ 8147401 w 9517857"/>
              <a:gd name="connsiteY51" fmla="*/ 205617 h 918356"/>
              <a:gd name="connsiteX52" fmla="*/ 8256033 w 9517857"/>
              <a:gd name="connsiteY52" fmla="*/ 193713 h 918356"/>
              <a:gd name="connsiteX53" fmla="*/ 8614948 w 9517857"/>
              <a:gd name="connsiteY53" fmla="*/ 168247 h 918356"/>
              <a:gd name="connsiteX54" fmla="*/ 8715976 w 9517857"/>
              <a:gd name="connsiteY54" fmla="*/ 178374 h 918356"/>
              <a:gd name="connsiteX55" fmla="*/ 8778827 w 9517857"/>
              <a:gd name="connsiteY55" fmla="*/ 172936 h 918356"/>
              <a:gd name="connsiteX56" fmla="*/ 8855248 w 9517857"/>
              <a:gd name="connsiteY56" fmla="*/ 143149 h 918356"/>
              <a:gd name="connsiteX57" fmla="*/ 9010380 w 9517857"/>
              <a:gd name="connsiteY57" fmla="*/ 91891 h 918356"/>
              <a:gd name="connsiteX58" fmla="*/ 9110856 w 9517857"/>
              <a:gd name="connsiteY58" fmla="*/ 70997 h 918356"/>
              <a:gd name="connsiteX59" fmla="*/ 9268817 w 9517857"/>
              <a:gd name="connsiteY59" fmla="*/ 53082 h 918356"/>
              <a:gd name="connsiteX60" fmla="*/ 9316667 w 9517857"/>
              <a:gd name="connsiteY60" fmla="*/ 45047 h 918356"/>
              <a:gd name="connsiteX61" fmla="*/ 9428209 w 9517857"/>
              <a:gd name="connsiteY61" fmla="*/ 29923 h 918356"/>
              <a:gd name="connsiteX62" fmla="*/ 9488916 w 9517857"/>
              <a:gd name="connsiteY62" fmla="*/ 0 h 918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9517857" h="918356">
                <a:moveTo>
                  <a:pt x="9488916" y="0"/>
                </a:moveTo>
                <a:cubicBezTo>
                  <a:pt x="9488916" y="4"/>
                  <a:pt x="9517857" y="8"/>
                  <a:pt x="9517857" y="12"/>
                </a:cubicBezTo>
                <a:lnTo>
                  <a:pt x="9517857" y="918356"/>
                </a:lnTo>
                <a:lnTo>
                  <a:pt x="14604" y="918356"/>
                </a:lnTo>
                <a:lnTo>
                  <a:pt x="12841" y="917763"/>
                </a:lnTo>
                <a:cubicBezTo>
                  <a:pt x="4532" y="914864"/>
                  <a:pt x="-773" y="912807"/>
                  <a:pt x="93" y="912471"/>
                </a:cubicBezTo>
                <a:cubicBezTo>
                  <a:pt x="43787" y="896774"/>
                  <a:pt x="165164" y="876200"/>
                  <a:pt x="275005" y="823579"/>
                </a:cubicBezTo>
                <a:cubicBezTo>
                  <a:pt x="303983" y="822437"/>
                  <a:pt x="463362" y="797521"/>
                  <a:pt x="587824" y="798195"/>
                </a:cubicBezTo>
                <a:cubicBezTo>
                  <a:pt x="671820" y="782014"/>
                  <a:pt x="709249" y="756211"/>
                  <a:pt x="752936" y="742843"/>
                </a:cubicBezTo>
                <a:cubicBezTo>
                  <a:pt x="753143" y="742108"/>
                  <a:pt x="855524" y="731802"/>
                  <a:pt x="855732" y="731068"/>
                </a:cubicBezTo>
                <a:lnTo>
                  <a:pt x="901402" y="729045"/>
                </a:lnTo>
                <a:lnTo>
                  <a:pt x="930946" y="734046"/>
                </a:lnTo>
                <a:lnTo>
                  <a:pt x="986250" y="713530"/>
                </a:lnTo>
                <a:lnTo>
                  <a:pt x="1013752" y="713361"/>
                </a:lnTo>
                <a:lnTo>
                  <a:pt x="1142754" y="725374"/>
                </a:lnTo>
                <a:cubicBezTo>
                  <a:pt x="1161934" y="741488"/>
                  <a:pt x="1192998" y="730741"/>
                  <a:pt x="1218120" y="713280"/>
                </a:cubicBezTo>
                <a:cubicBezTo>
                  <a:pt x="1288137" y="728145"/>
                  <a:pt x="1441266" y="703136"/>
                  <a:pt x="1580688" y="693697"/>
                </a:cubicBezTo>
                <a:cubicBezTo>
                  <a:pt x="1690220" y="687940"/>
                  <a:pt x="1953329" y="686327"/>
                  <a:pt x="2054652" y="656648"/>
                </a:cubicBezTo>
                <a:cubicBezTo>
                  <a:pt x="2197919" y="640009"/>
                  <a:pt x="2242213" y="602231"/>
                  <a:pt x="2440292" y="593862"/>
                </a:cubicBezTo>
                <a:cubicBezTo>
                  <a:pt x="2498054" y="570795"/>
                  <a:pt x="2487814" y="582373"/>
                  <a:pt x="2547829" y="566150"/>
                </a:cubicBezTo>
                <a:cubicBezTo>
                  <a:pt x="2590063" y="560511"/>
                  <a:pt x="2663785" y="562604"/>
                  <a:pt x="2693698" y="560029"/>
                </a:cubicBezTo>
                <a:lnTo>
                  <a:pt x="2727306" y="550698"/>
                </a:lnTo>
                <a:cubicBezTo>
                  <a:pt x="2848692" y="554400"/>
                  <a:pt x="2958192" y="511095"/>
                  <a:pt x="3073635" y="491294"/>
                </a:cubicBezTo>
                <a:cubicBezTo>
                  <a:pt x="3106872" y="496624"/>
                  <a:pt x="3205785" y="487718"/>
                  <a:pt x="3222071" y="470559"/>
                </a:cubicBezTo>
                <a:cubicBezTo>
                  <a:pt x="3268071" y="460774"/>
                  <a:pt x="3306712" y="445937"/>
                  <a:pt x="3349632" y="432583"/>
                </a:cubicBezTo>
                <a:cubicBezTo>
                  <a:pt x="3395846" y="408723"/>
                  <a:pt x="3413121" y="424108"/>
                  <a:pt x="3479593" y="390437"/>
                </a:cubicBezTo>
                <a:cubicBezTo>
                  <a:pt x="3529028" y="395323"/>
                  <a:pt x="3558345" y="374635"/>
                  <a:pt x="3651428" y="361807"/>
                </a:cubicBezTo>
                <a:cubicBezTo>
                  <a:pt x="3712185" y="356842"/>
                  <a:pt x="3797071" y="361397"/>
                  <a:pt x="3844133" y="360648"/>
                </a:cubicBezTo>
                <a:cubicBezTo>
                  <a:pt x="3874763" y="358421"/>
                  <a:pt x="3894424" y="355381"/>
                  <a:pt x="3933803" y="357315"/>
                </a:cubicBezTo>
                <a:cubicBezTo>
                  <a:pt x="4070513" y="389944"/>
                  <a:pt x="4159924" y="363190"/>
                  <a:pt x="4266740" y="361454"/>
                </a:cubicBezTo>
                <a:cubicBezTo>
                  <a:pt x="4363217" y="355226"/>
                  <a:pt x="4418727" y="331705"/>
                  <a:pt x="4512664" y="319948"/>
                </a:cubicBezTo>
                <a:cubicBezTo>
                  <a:pt x="4570011" y="315138"/>
                  <a:pt x="4557768" y="315381"/>
                  <a:pt x="4616423" y="290914"/>
                </a:cubicBezTo>
                <a:cubicBezTo>
                  <a:pt x="4661524" y="279000"/>
                  <a:pt x="4734615" y="256339"/>
                  <a:pt x="4783273" y="248463"/>
                </a:cubicBezTo>
                <a:cubicBezTo>
                  <a:pt x="4821293" y="243604"/>
                  <a:pt x="4827846" y="257317"/>
                  <a:pt x="4908371" y="243659"/>
                </a:cubicBezTo>
                <a:cubicBezTo>
                  <a:pt x="4986658" y="247358"/>
                  <a:pt x="5178049" y="283488"/>
                  <a:pt x="5252996" y="270655"/>
                </a:cubicBezTo>
                <a:cubicBezTo>
                  <a:pt x="5288840" y="241872"/>
                  <a:pt x="5287005" y="287921"/>
                  <a:pt x="5358056" y="247248"/>
                </a:cubicBezTo>
                <a:cubicBezTo>
                  <a:pt x="5361752" y="250257"/>
                  <a:pt x="5403312" y="238215"/>
                  <a:pt x="5426496" y="235142"/>
                </a:cubicBezTo>
                <a:cubicBezTo>
                  <a:pt x="5449679" y="232069"/>
                  <a:pt x="5473549" y="245611"/>
                  <a:pt x="5497161" y="228808"/>
                </a:cubicBezTo>
                <a:cubicBezTo>
                  <a:pt x="5608968" y="179307"/>
                  <a:pt x="5723211" y="165860"/>
                  <a:pt x="5826043" y="148073"/>
                </a:cubicBezTo>
                <a:cubicBezTo>
                  <a:pt x="5943127" y="133166"/>
                  <a:pt x="5887129" y="193078"/>
                  <a:pt x="6007627" y="147126"/>
                </a:cubicBezTo>
                <a:cubicBezTo>
                  <a:pt x="6068978" y="147742"/>
                  <a:pt x="6148527" y="146022"/>
                  <a:pt x="6194152" y="151772"/>
                </a:cubicBezTo>
                <a:cubicBezTo>
                  <a:pt x="6222009" y="167972"/>
                  <a:pt x="6263706" y="156680"/>
                  <a:pt x="6281379" y="181626"/>
                </a:cubicBezTo>
                <a:cubicBezTo>
                  <a:pt x="6323773" y="183727"/>
                  <a:pt x="6445146" y="170059"/>
                  <a:pt x="6489033" y="167648"/>
                </a:cubicBezTo>
                <a:cubicBezTo>
                  <a:pt x="6545473" y="165758"/>
                  <a:pt x="6493438" y="156983"/>
                  <a:pt x="6544700" y="167161"/>
                </a:cubicBezTo>
                <a:cubicBezTo>
                  <a:pt x="6608542" y="169179"/>
                  <a:pt x="6633758" y="161125"/>
                  <a:pt x="6736227" y="173216"/>
                </a:cubicBezTo>
                <a:cubicBezTo>
                  <a:pt x="6813963" y="164284"/>
                  <a:pt x="6888143" y="181296"/>
                  <a:pt x="6977218" y="184289"/>
                </a:cubicBezTo>
                <a:cubicBezTo>
                  <a:pt x="7040424" y="188318"/>
                  <a:pt x="7001725" y="216289"/>
                  <a:pt x="7065221" y="227531"/>
                </a:cubicBezTo>
                <a:cubicBezTo>
                  <a:pt x="7128717" y="238773"/>
                  <a:pt x="7283197" y="241480"/>
                  <a:pt x="7358195" y="251740"/>
                </a:cubicBezTo>
                <a:cubicBezTo>
                  <a:pt x="7482863" y="251440"/>
                  <a:pt x="7483241" y="278242"/>
                  <a:pt x="7599285" y="266021"/>
                </a:cubicBezTo>
                <a:cubicBezTo>
                  <a:pt x="7611616" y="262940"/>
                  <a:pt x="7602325" y="281791"/>
                  <a:pt x="7644411" y="258986"/>
                </a:cubicBezTo>
                <a:cubicBezTo>
                  <a:pt x="7708470" y="261472"/>
                  <a:pt x="7881974" y="209250"/>
                  <a:pt x="7965805" y="200355"/>
                </a:cubicBezTo>
                <a:cubicBezTo>
                  <a:pt x="8039440" y="223688"/>
                  <a:pt x="8063651" y="191475"/>
                  <a:pt x="8147401" y="205617"/>
                </a:cubicBezTo>
                <a:cubicBezTo>
                  <a:pt x="8166453" y="196610"/>
                  <a:pt x="8225048" y="207099"/>
                  <a:pt x="8256033" y="193713"/>
                </a:cubicBezTo>
                <a:cubicBezTo>
                  <a:pt x="8333957" y="187485"/>
                  <a:pt x="8410522" y="174161"/>
                  <a:pt x="8614948" y="168247"/>
                </a:cubicBezTo>
                <a:cubicBezTo>
                  <a:pt x="8643157" y="173528"/>
                  <a:pt x="8664949" y="183631"/>
                  <a:pt x="8715976" y="178374"/>
                </a:cubicBezTo>
                <a:cubicBezTo>
                  <a:pt x="8737194" y="188216"/>
                  <a:pt x="8738009" y="189511"/>
                  <a:pt x="8778827" y="172936"/>
                </a:cubicBezTo>
                <a:cubicBezTo>
                  <a:pt x="8806309" y="165993"/>
                  <a:pt x="8813197" y="165802"/>
                  <a:pt x="8855248" y="143149"/>
                </a:cubicBezTo>
                <a:cubicBezTo>
                  <a:pt x="8915094" y="111285"/>
                  <a:pt x="8990027" y="124198"/>
                  <a:pt x="9010380" y="91891"/>
                </a:cubicBezTo>
                <a:cubicBezTo>
                  <a:pt x="9027103" y="89553"/>
                  <a:pt x="9092266" y="72386"/>
                  <a:pt x="9110856" y="70997"/>
                </a:cubicBezTo>
                <a:cubicBezTo>
                  <a:pt x="9153978" y="71359"/>
                  <a:pt x="9209809" y="53285"/>
                  <a:pt x="9268817" y="53082"/>
                </a:cubicBezTo>
                <a:cubicBezTo>
                  <a:pt x="9279136" y="58888"/>
                  <a:pt x="9292736" y="36520"/>
                  <a:pt x="9316667" y="45047"/>
                </a:cubicBezTo>
                <a:cubicBezTo>
                  <a:pt x="9352186" y="45862"/>
                  <a:pt x="9390008" y="39799"/>
                  <a:pt x="9428209" y="29923"/>
                </a:cubicBezTo>
                <a:lnTo>
                  <a:pt x="9488916" y="0"/>
                </a:lnTo>
                <a:close/>
              </a:path>
            </a:pathLst>
          </a:custGeom>
          <a:blipFill>
            <a:blip r:embed="rId2"/>
            <a:tile tx="0" ty="0" sx="70000" sy="7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9DE783E-1E70-A043-F4FB-2CD30D6DD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686602"/>
            <a:ext cx="10287000" cy="7675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dirty="0"/>
              <a:t>Il </a:t>
            </a:r>
            <a:r>
              <a:rPr lang="en-US" sz="3700" dirty="0" err="1"/>
              <a:t>decreto</a:t>
            </a:r>
            <a:r>
              <a:rPr lang="en-US" sz="3700" dirty="0"/>
              <a:t> Ad Gentes del </a:t>
            </a:r>
            <a:r>
              <a:rPr lang="en-US" sz="3700" dirty="0" err="1"/>
              <a:t>Concilio</a:t>
            </a:r>
            <a:r>
              <a:rPr lang="en-US" sz="3700" dirty="0"/>
              <a:t> </a:t>
            </a:r>
            <a:r>
              <a:rPr lang="en-US" sz="3700" dirty="0" err="1"/>
              <a:t>Vaticano</a:t>
            </a:r>
            <a:r>
              <a:rPr lang="en-US" sz="3700" dirty="0"/>
              <a:t> II. </a:t>
            </a:r>
          </a:p>
        </p:txBody>
      </p:sp>
      <p:pic>
        <p:nvPicPr>
          <p:cNvPr id="16" name="Segnaposto contenuto 15">
            <a:extLst>
              <a:ext uri="{FF2B5EF4-FFF2-40B4-BE49-F238E27FC236}">
                <a16:creationId xmlns:a16="http://schemas.microsoft.com/office/drawing/2014/main" id="{964C26AE-D6C1-2181-53B4-0D0B32D3B4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8444" y="1862434"/>
            <a:ext cx="11995112" cy="472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079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5F567BD-428B-4B4F-901F-7B048BFAA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92CDD09-8A93-47D8-89A8-550DBF7F6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454770">
            <a:off x="2043674" y="4342360"/>
            <a:ext cx="10319153" cy="3010695"/>
          </a:xfrm>
          <a:custGeom>
            <a:avLst/>
            <a:gdLst>
              <a:gd name="connsiteX0" fmla="*/ 38631 w 10319153"/>
              <a:gd name="connsiteY0" fmla="*/ 2966544 h 3010695"/>
              <a:gd name="connsiteX1" fmla="*/ 0 w 10319153"/>
              <a:gd name="connsiteY1" fmla="*/ 2949989 h 3010695"/>
              <a:gd name="connsiteX2" fmla="*/ 297248 w 10319153"/>
              <a:gd name="connsiteY2" fmla="*/ 0 h 3010695"/>
              <a:gd name="connsiteX3" fmla="*/ 10319153 w 10319153"/>
              <a:gd name="connsiteY3" fmla="*/ 1009830 h 3010695"/>
              <a:gd name="connsiteX4" fmla="*/ 10295326 w 10319153"/>
              <a:gd name="connsiteY4" fmla="*/ 1042634 h 3010695"/>
              <a:gd name="connsiteX5" fmla="*/ 10274219 w 10319153"/>
              <a:gd name="connsiteY5" fmla="*/ 1068282 h 3010695"/>
              <a:gd name="connsiteX6" fmla="*/ 10100496 w 10319153"/>
              <a:gd name="connsiteY6" fmla="*/ 1125724 h 3010695"/>
              <a:gd name="connsiteX7" fmla="*/ 9995701 w 10319153"/>
              <a:gd name="connsiteY7" fmla="*/ 1183279 h 3010695"/>
              <a:gd name="connsiteX8" fmla="*/ 9975898 w 10319153"/>
              <a:gd name="connsiteY8" fmla="*/ 1184342 h 3010695"/>
              <a:gd name="connsiteX9" fmla="*/ 9831240 w 10319153"/>
              <a:gd name="connsiteY9" fmla="*/ 1203089 h 3010695"/>
              <a:gd name="connsiteX10" fmla="*/ 9738768 w 10319153"/>
              <a:gd name="connsiteY10" fmla="*/ 1244194 h 3010695"/>
              <a:gd name="connsiteX11" fmla="*/ 9701465 w 10319153"/>
              <a:gd name="connsiteY11" fmla="*/ 1260806 h 3010695"/>
              <a:gd name="connsiteX12" fmla="*/ 9676004 w 10319153"/>
              <a:gd name="connsiteY12" fmla="*/ 1260287 h 3010695"/>
              <a:gd name="connsiteX13" fmla="*/ 9524833 w 10319153"/>
              <a:gd name="connsiteY13" fmla="*/ 1254357 h 3010695"/>
              <a:gd name="connsiteX14" fmla="*/ 9484277 w 10319153"/>
              <a:gd name="connsiteY14" fmla="*/ 1268672 h 3010695"/>
              <a:gd name="connsiteX15" fmla="*/ 9388791 w 10319153"/>
              <a:gd name="connsiteY15" fmla="*/ 1291106 h 3010695"/>
              <a:gd name="connsiteX16" fmla="*/ 9333904 w 10319153"/>
              <a:gd name="connsiteY16" fmla="*/ 1302283 h 3010695"/>
              <a:gd name="connsiteX17" fmla="*/ 9133530 w 10319153"/>
              <a:gd name="connsiteY17" fmla="*/ 1354631 h 3010695"/>
              <a:gd name="connsiteX18" fmla="*/ 8848790 w 10319153"/>
              <a:gd name="connsiteY18" fmla="*/ 1509281 h 3010695"/>
              <a:gd name="connsiteX19" fmla="*/ 8830009 w 10319153"/>
              <a:gd name="connsiteY19" fmla="*/ 1516900 h 3010695"/>
              <a:gd name="connsiteX20" fmla="*/ 8839375 w 10319153"/>
              <a:gd name="connsiteY20" fmla="*/ 1506549 h 3010695"/>
              <a:gd name="connsiteX21" fmla="*/ 8826617 w 10319153"/>
              <a:gd name="connsiteY21" fmla="*/ 1518277 h 3010695"/>
              <a:gd name="connsiteX22" fmla="*/ 8830009 w 10319153"/>
              <a:gd name="connsiteY22" fmla="*/ 1516900 h 3010695"/>
              <a:gd name="connsiteX23" fmla="*/ 8822032 w 10319153"/>
              <a:gd name="connsiteY23" fmla="*/ 1525717 h 3010695"/>
              <a:gd name="connsiteX24" fmla="*/ 8783599 w 10319153"/>
              <a:gd name="connsiteY24" fmla="*/ 1553852 h 3010695"/>
              <a:gd name="connsiteX25" fmla="*/ 8681712 w 10319153"/>
              <a:gd name="connsiteY25" fmla="*/ 1579862 h 3010695"/>
              <a:gd name="connsiteX26" fmla="*/ 8448616 w 10319153"/>
              <a:gd name="connsiteY26" fmla="*/ 1634847 h 3010695"/>
              <a:gd name="connsiteX27" fmla="*/ 8249512 w 10319153"/>
              <a:gd name="connsiteY27" fmla="*/ 1699319 h 3010695"/>
              <a:gd name="connsiteX28" fmla="*/ 8178033 w 10319153"/>
              <a:gd name="connsiteY28" fmla="*/ 1733791 h 3010695"/>
              <a:gd name="connsiteX29" fmla="*/ 8115731 w 10319153"/>
              <a:gd name="connsiteY29" fmla="*/ 1747863 h 3010695"/>
              <a:gd name="connsiteX30" fmla="*/ 7839331 w 10319153"/>
              <a:gd name="connsiteY30" fmla="*/ 1804301 h 3010695"/>
              <a:gd name="connsiteX31" fmla="*/ 7764358 w 10319153"/>
              <a:gd name="connsiteY31" fmla="*/ 1893294 h 3010695"/>
              <a:gd name="connsiteX32" fmla="*/ 7642090 w 10319153"/>
              <a:gd name="connsiteY32" fmla="*/ 1959521 h 3010695"/>
              <a:gd name="connsiteX33" fmla="*/ 7471683 w 10319153"/>
              <a:gd name="connsiteY33" fmla="*/ 2017169 h 3010695"/>
              <a:gd name="connsiteX34" fmla="*/ 7464410 w 10319153"/>
              <a:gd name="connsiteY34" fmla="*/ 2032382 h 3010695"/>
              <a:gd name="connsiteX35" fmla="*/ 7416534 w 10319153"/>
              <a:gd name="connsiteY35" fmla="*/ 2064865 h 3010695"/>
              <a:gd name="connsiteX36" fmla="*/ 7395085 w 10319153"/>
              <a:gd name="connsiteY36" fmla="*/ 2081476 h 3010695"/>
              <a:gd name="connsiteX37" fmla="*/ 7088832 w 10319153"/>
              <a:gd name="connsiteY37" fmla="*/ 2124769 h 3010695"/>
              <a:gd name="connsiteX38" fmla="*/ 6967447 w 10319153"/>
              <a:gd name="connsiteY38" fmla="*/ 2137715 h 3010695"/>
              <a:gd name="connsiteX39" fmla="*/ 6848014 w 10319153"/>
              <a:gd name="connsiteY39" fmla="*/ 2154596 h 3010695"/>
              <a:gd name="connsiteX40" fmla="*/ 6805143 w 10319153"/>
              <a:gd name="connsiteY40" fmla="*/ 2162680 h 3010695"/>
              <a:gd name="connsiteX41" fmla="*/ 6688929 w 10319153"/>
              <a:gd name="connsiteY41" fmla="*/ 2166430 h 3010695"/>
              <a:gd name="connsiteX42" fmla="*/ 6644571 w 10319153"/>
              <a:gd name="connsiteY42" fmla="*/ 2170899 h 3010695"/>
              <a:gd name="connsiteX43" fmla="*/ 6635242 w 10319153"/>
              <a:gd name="connsiteY43" fmla="*/ 2172778 h 3010695"/>
              <a:gd name="connsiteX44" fmla="*/ 6591777 w 10319153"/>
              <a:gd name="connsiteY44" fmla="*/ 2187216 h 3010695"/>
              <a:gd name="connsiteX45" fmla="*/ 6467879 w 10319153"/>
              <a:gd name="connsiteY45" fmla="*/ 2171203 h 3010695"/>
              <a:gd name="connsiteX46" fmla="*/ 6328067 w 10319153"/>
              <a:gd name="connsiteY46" fmla="*/ 2212079 h 3010695"/>
              <a:gd name="connsiteX47" fmla="*/ 6160131 w 10319153"/>
              <a:gd name="connsiteY47" fmla="*/ 2250329 h 3010695"/>
              <a:gd name="connsiteX48" fmla="*/ 5908029 w 10319153"/>
              <a:gd name="connsiteY48" fmla="*/ 2335370 h 3010695"/>
              <a:gd name="connsiteX49" fmla="*/ 5798357 w 10319153"/>
              <a:gd name="connsiteY49" fmla="*/ 2329014 h 3010695"/>
              <a:gd name="connsiteX50" fmla="*/ 5633402 w 10319153"/>
              <a:gd name="connsiteY50" fmla="*/ 2369500 h 3010695"/>
              <a:gd name="connsiteX51" fmla="*/ 5488935 w 10319153"/>
              <a:gd name="connsiteY51" fmla="*/ 2392071 h 3010695"/>
              <a:gd name="connsiteX52" fmla="*/ 5472970 w 10319153"/>
              <a:gd name="connsiteY52" fmla="*/ 2393460 h 3010695"/>
              <a:gd name="connsiteX53" fmla="*/ 5413084 w 10319153"/>
              <a:gd name="connsiteY53" fmla="*/ 2387874 h 3010695"/>
              <a:gd name="connsiteX54" fmla="*/ 5144645 w 10319153"/>
              <a:gd name="connsiteY54" fmla="*/ 2434063 h 3010695"/>
              <a:gd name="connsiteX55" fmla="*/ 5061567 w 10319153"/>
              <a:gd name="connsiteY55" fmla="*/ 2430977 h 3010695"/>
              <a:gd name="connsiteX56" fmla="*/ 5021175 w 10319153"/>
              <a:gd name="connsiteY56" fmla="*/ 2435349 h 3010695"/>
              <a:gd name="connsiteX57" fmla="*/ 5014276 w 10319153"/>
              <a:gd name="connsiteY57" fmla="*/ 2435508 h 3010695"/>
              <a:gd name="connsiteX58" fmla="*/ 4966780 w 10319153"/>
              <a:gd name="connsiteY58" fmla="*/ 2432548 h 3010695"/>
              <a:gd name="connsiteX59" fmla="*/ 4896263 w 10319153"/>
              <a:gd name="connsiteY59" fmla="*/ 2421857 h 3010695"/>
              <a:gd name="connsiteX60" fmla="*/ 4823311 w 10319153"/>
              <a:gd name="connsiteY60" fmla="*/ 2399431 h 3010695"/>
              <a:gd name="connsiteX61" fmla="*/ 4781123 w 10319153"/>
              <a:gd name="connsiteY61" fmla="*/ 2390001 h 3010695"/>
              <a:gd name="connsiteX62" fmla="*/ 4751849 w 10319153"/>
              <a:gd name="connsiteY62" fmla="*/ 2379653 h 3010695"/>
              <a:gd name="connsiteX63" fmla="*/ 4669680 w 10319153"/>
              <a:gd name="connsiteY63" fmla="*/ 2372046 h 3010695"/>
              <a:gd name="connsiteX64" fmla="*/ 4530274 w 10319153"/>
              <a:gd name="connsiteY64" fmla="*/ 2367257 h 3010695"/>
              <a:gd name="connsiteX65" fmla="*/ 4471483 w 10319153"/>
              <a:gd name="connsiteY65" fmla="*/ 2342209 h 3010695"/>
              <a:gd name="connsiteX66" fmla="*/ 4351251 w 10319153"/>
              <a:gd name="connsiteY66" fmla="*/ 2343715 h 3010695"/>
              <a:gd name="connsiteX67" fmla="*/ 4324869 w 10319153"/>
              <a:gd name="connsiteY67" fmla="*/ 2353484 h 3010695"/>
              <a:gd name="connsiteX68" fmla="*/ 4262425 w 10319153"/>
              <a:gd name="connsiteY68" fmla="*/ 2362121 h 3010695"/>
              <a:gd name="connsiteX69" fmla="*/ 4168907 w 10319153"/>
              <a:gd name="connsiteY69" fmla="*/ 2390408 h 3010695"/>
              <a:gd name="connsiteX70" fmla="*/ 4066890 w 10319153"/>
              <a:gd name="connsiteY70" fmla="*/ 2423399 h 3010695"/>
              <a:gd name="connsiteX71" fmla="*/ 4005959 w 10319153"/>
              <a:gd name="connsiteY71" fmla="*/ 2440705 h 3010695"/>
              <a:gd name="connsiteX72" fmla="*/ 3999178 w 10319153"/>
              <a:gd name="connsiteY72" fmla="*/ 2442298 h 3010695"/>
              <a:gd name="connsiteX73" fmla="*/ 3951941 w 10319153"/>
              <a:gd name="connsiteY73" fmla="*/ 2449280 h 3010695"/>
              <a:gd name="connsiteX74" fmla="*/ 3805778 w 10319153"/>
              <a:gd name="connsiteY74" fmla="*/ 2446566 h 3010695"/>
              <a:gd name="connsiteX75" fmla="*/ 3762842 w 10319153"/>
              <a:gd name="connsiteY75" fmla="*/ 2446067 h 3010695"/>
              <a:gd name="connsiteX76" fmla="*/ 3732504 w 10319153"/>
              <a:gd name="connsiteY76" fmla="*/ 2441983 h 3010695"/>
              <a:gd name="connsiteX77" fmla="*/ 3650423 w 10319153"/>
              <a:gd name="connsiteY77" fmla="*/ 2451609 h 3010695"/>
              <a:gd name="connsiteX78" fmla="*/ 3512327 w 10319153"/>
              <a:gd name="connsiteY78" fmla="*/ 2475928 h 3010695"/>
              <a:gd name="connsiteX79" fmla="*/ 3449719 w 10319153"/>
              <a:gd name="connsiteY79" fmla="*/ 2470583 h 3010695"/>
              <a:gd name="connsiteX80" fmla="*/ 3228684 w 10319153"/>
              <a:gd name="connsiteY80" fmla="*/ 2502293 h 3010695"/>
              <a:gd name="connsiteX81" fmla="*/ 3041649 w 10319153"/>
              <a:gd name="connsiteY81" fmla="*/ 2518582 h 3010695"/>
              <a:gd name="connsiteX82" fmla="*/ 2896095 w 10319153"/>
              <a:gd name="connsiteY82" fmla="*/ 2540604 h 3010695"/>
              <a:gd name="connsiteX83" fmla="*/ 2583168 w 10319153"/>
              <a:gd name="connsiteY83" fmla="*/ 2596700 h 3010695"/>
              <a:gd name="connsiteX84" fmla="*/ 2566981 w 10319153"/>
              <a:gd name="connsiteY84" fmla="*/ 2610217 h 3010695"/>
              <a:gd name="connsiteX85" fmla="*/ 2505509 w 10319153"/>
              <a:gd name="connsiteY85" fmla="*/ 2631158 h 3010695"/>
              <a:gd name="connsiteX86" fmla="*/ 2427422 w 10319153"/>
              <a:gd name="connsiteY86" fmla="*/ 2654047 h 3010695"/>
              <a:gd name="connsiteX87" fmla="*/ 2426791 w 10319153"/>
              <a:gd name="connsiteY87" fmla="*/ 2652740 h 3010695"/>
              <a:gd name="connsiteX88" fmla="*/ 2390621 w 10319153"/>
              <a:gd name="connsiteY88" fmla="*/ 2647481 h 3010695"/>
              <a:gd name="connsiteX89" fmla="*/ 2246142 w 10319153"/>
              <a:gd name="connsiteY89" fmla="*/ 2645088 h 3010695"/>
              <a:gd name="connsiteX90" fmla="*/ 2239895 w 10319153"/>
              <a:gd name="connsiteY90" fmla="*/ 2644071 h 3010695"/>
              <a:gd name="connsiteX91" fmla="*/ 1964969 w 10319153"/>
              <a:gd name="connsiteY91" fmla="*/ 2655995 h 3010695"/>
              <a:gd name="connsiteX92" fmla="*/ 1846164 w 10319153"/>
              <a:gd name="connsiteY92" fmla="*/ 2663200 h 3010695"/>
              <a:gd name="connsiteX93" fmla="*/ 1746156 w 10319153"/>
              <a:gd name="connsiteY93" fmla="*/ 2656647 h 3010695"/>
              <a:gd name="connsiteX94" fmla="*/ 1604407 w 10319153"/>
              <a:gd name="connsiteY94" fmla="*/ 2673354 h 3010695"/>
              <a:gd name="connsiteX95" fmla="*/ 1480747 w 10319153"/>
              <a:gd name="connsiteY95" fmla="*/ 2728777 h 3010695"/>
              <a:gd name="connsiteX96" fmla="*/ 1462428 w 10319153"/>
              <a:gd name="connsiteY96" fmla="*/ 2739948 h 3010695"/>
              <a:gd name="connsiteX97" fmla="*/ 1271887 w 10319153"/>
              <a:gd name="connsiteY97" fmla="*/ 2806583 h 3010695"/>
              <a:gd name="connsiteX98" fmla="*/ 1134443 w 10319153"/>
              <a:gd name="connsiteY98" fmla="*/ 2842661 h 3010695"/>
              <a:gd name="connsiteX99" fmla="*/ 994177 w 10319153"/>
              <a:gd name="connsiteY99" fmla="*/ 2911560 h 3010695"/>
              <a:gd name="connsiteX100" fmla="*/ 758603 w 10319153"/>
              <a:gd name="connsiteY100" fmla="*/ 3002360 h 3010695"/>
              <a:gd name="connsiteX101" fmla="*/ 684957 w 10319153"/>
              <a:gd name="connsiteY101" fmla="*/ 3006690 h 3010695"/>
              <a:gd name="connsiteX102" fmla="*/ 668053 w 10319153"/>
              <a:gd name="connsiteY102" fmla="*/ 3003192 h 3010695"/>
              <a:gd name="connsiteX103" fmla="*/ 579333 w 10319153"/>
              <a:gd name="connsiteY103" fmla="*/ 2995200 h 3010695"/>
              <a:gd name="connsiteX104" fmla="*/ 481561 w 10319153"/>
              <a:gd name="connsiteY104" fmla="*/ 2969855 h 3010695"/>
              <a:gd name="connsiteX105" fmla="*/ 220858 w 10319153"/>
              <a:gd name="connsiteY105" fmla="*/ 2982577 h 3010695"/>
              <a:gd name="connsiteX106" fmla="*/ 38631 w 10319153"/>
              <a:gd name="connsiteY106" fmla="*/ 2966544 h 3010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0319153" h="3010695">
                <a:moveTo>
                  <a:pt x="38631" y="2966544"/>
                </a:moveTo>
                <a:lnTo>
                  <a:pt x="0" y="2949989"/>
                </a:lnTo>
                <a:lnTo>
                  <a:pt x="297248" y="0"/>
                </a:lnTo>
                <a:lnTo>
                  <a:pt x="10319153" y="1009830"/>
                </a:lnTo>
                <a:lnTo>
                  <a:pt x="10295326" y="1042634"/>
                </a:lnTo>
                <a:cubicBezTo>
                  <a:pt x="10284572" y="1057061"/>
                  <a:pt x="10276607" y="1067080"/>
                  <a:pt x="10274219" y="1068282"/>
                </a:cubicBezTo>
                <a:cubicBezTo>
                  <a:pt x="10235456" y="1087164"/>
                  <a:pt x="10131091" y="1122742"/>
                  <a:pt x="10100496" y="1125724"/>
                </a:cubicBezTo>
                <a:cubicBezTo>
                  <a:pt x="10044259" y="1142746"/>
                  <a:pt x="10016467" y="1173509"/>
                  <a:pt x="9995701" y="1183279"/>
                </a:cubicBezTo>
                <a:cubicBezTo>
                  <a:pt x="9993782" y="1177994"/>
                  <a:pt x="9979214" y="1178780"/>
                  <a:pt x="9975898" y="1184342"/>
                </a:cubicBezTo>
                <a:cubicBezTo>
                  <a:pt x="9948488" y="1187644"/>
                  <a:pt x="9861789" y="1196151"/>
                  <a:pt x="9831240" y="1203089"/>
                </a:cubicBezTo>
                <a:lnTo>
                  <a:pt x="9738768" y="1244194"/>
                </a:lnTo>
                <a:cubicBezTo>
                  <a:pt x="9731751" y="1233932"/>
                  <a:pt x="9709048" y="1256284"/>
                  <a:pt x="9701465" y="1260806"/>
                </a:cubicBezTo>
                <a:cubicBezTo>
                  <a:pt x="9700035" y="1253566"/>
                  <a:pt x="9681310" y="1253185"/>
                  <a:pt x="9676004" y="1260287"/>
                </a:cubicBezTo>
                <a:cubicBezTo>
                  <a:pt x="9650737" y="1284230"/>
                  <a:pt x="9543092" y="1232130"/>
                  <a:pt x="9524833" y="1254357"/>
                </a:cubicBezTo>
                <a:lnTo>
                  <a:pt x="9484277" y="1268672"/>
                </a:lnTo>
                <a:lnTo>
                  <a:pt x="9388791" y="1291106"/>
                </a:lnTo>
                <a:cubicBezTo>
                  <a:pt x="9344066" y="1265560"/>
                  <a:pt x="9362480" y="1292305"/>
                  <a:pt x="9333904" y="1302283"/>
                </a:cubicBezTo>
                <a:cubicBezTo>
                  <a:pt x="9267113" y="1319733"/>
                  <a:pt x="9208817" y="1351921"/>
                  <a:pt x="9133530" y="1354631"/>
                </a:cubicBezTo>
                <a:cubicBezTo>
                  <a:pt x="9047016" y="1348596"/>
                  <a:pt x="8931797" y="1472905"/>
                  <a:pt x="8848790" y="1509281"/>
                </a:cubicBezTo>
                <a:lnTo>
                  <a:pt x="8830009" y="1516900"/>
                </a:lnTo>
                <a:lnTo>
                  <a:pt x="8839375" y="1506549"/>
                </a:lnTo>
                <a:cubicBezTo>
                  <a:pt x="8841545" y="1507469"/>
                  <a:pt x="8817611" y="1520879"/>
                  <a:pt x="8826617" y="1518277"/>
                </a:cubicBezTo>
                <a:lnTo>
                  <a:pt x="8830009" y="1516900"/>
                </a:lnTo>
                <a:lnTo>
                  <a:pt x="8822032" y="1525717"/>
                </a:lnTo>
                <a:cubicBezTo>
                  <a:pt x="8805188" y="1538655"/>
                  <a:pt x="8790480" y="1536682"/>
                  <a:pt x="8783599" y="1553852"/>
                </a:cubicBezTo>
                <a:cubicBezTo>
                  <a:pt x="8735938" y="1571577"/>
                  <a:pt x="8690590" y="1559632"/>
                  <a:pt x="8681712" y="1579862"/>
                </a:cubicBezTo>
                <a:cubicBezTo>
                  <a:pt x="8587466" y="1569481"/>
                  <a:pt x="8526315" y="1616518"/>
                  <a:pt x="8448616" y="1634847"/>
                </a:cubicBezTo>
                <a:cubicBezTo>
                  <a:pt x="8376582" y="1654756"/>
                  <a:pt x="8288946" y="1701257"/>
                  <a:pt x="8249512" y="1699319"/>
                </a:cubicBezTo>
                <a:cubicBezTo>
                  <a:pt x="8220170" y="1735932"/>
                  <a:pt x="8201860" y="1722300"/>
                  <a:pt x="8178033" y="1733791"/>
                </a:cubicBezTo>
                <a:cubicBezTo>
                  <a:pt x="8134712" y="1743388"/>
                  <a:pt x="8172739" y="1762993"/>
                  <a:pt x="8115731" y="1747863"/>
                </a:cubicBezTo>
                <a:cubicBezTo>
                  <a:pt x="8052950" y="1786980"/>
                  <a:pt x="7848919" y="1792964"/>
                  <a:pt x="7839331" y="1804301"/>
                </a:cubicBezTo>
                <a:cubicBezTo>
                  <a:pt x="7807132" y="1798015"/>
                  <a:pt x="7782706" y="1881996"/>
                  <a:pt x="7764358" y="1893294"/>
                </a:cubicBezTo>
                <a:cubicBezTo>
                  <a:pt x="7721597" y="1912230"/>
                  <a:pt x="7705657" y="1928776"/>
                  <a:pt x="7642090" y="1959521"/>
                </a:cubicBezTo>
                <a:cubicBezTo>
                  <a:pt x="7579891" y="1978362"/>
                  <a:pt x="7540851" y="2018803"/>
                  <a:pt x="7471683" y="2017169"/>
                </a:cubicBezTo>
                <a:cubicBezTo>
                  <a:pt x="7470591" y="2022819"/>
                  <a:pt x="7468012" y="2027835"/>
                  <a:pt x="7464410" y="2032382"/>
                </a:cubicBezTo>
                <a:lnTo>
                  <a:pt x="7416534" y="2064865"/>
                </a:lnTo>
                <a:lnTo>
                  <a:pt x="7395085" y="2081476"/>
                </a:lnTo>
                <a:cubicBezTo>
                  <a:pt x="7340468" y="2091460"/>
                  <a:pt x="7160104" y="2115397"/>
                  <a:pt x="7088832" y="2124769"/>
                </a:cubicBezTo>
                <a:cubicBezTo>
                  <a:pt x="7041961" y="2132277"/>
                  <a:pt x="7007522" y="2114119"/>
                  <a:pt x="6967447" y="2137715"/>
                </a:cubicBezTo>
                <a:cubicBezTo>
                  <a:pt x="6923545" y="2144646"/>
                  <a:pt x="6883801" y="2141300"/>
                  <a:pt x="6848014" y="2154596"/>
                </a:cubicBezTo>
                <a:cubicBezTo>
                  <a:pt x="6831546" y="2149518"/>
                  <a:pt x="6816779" y="2148861"/>
                  <a:pt x="6805143" y="2162680"/>
                </a:cubicBezTo>
                <a:cubicBezTo>
                  <a:pt x="6778629" y="2164650"/>
                  <a:pt x="6715691" y="2165061"/>
                  <a:pt x="6688929" y="2166430"/>
                </a:cubicBezTo>
                <a:lnTo>
                  <a:pt x="6644571" y="2170899"/>
                </a:lnTo>
                <a:lnTo>
                  <a:pt x="6635242" y="2172778"/>
                </a:lnTo>
                <a:cubicBezTo>
                  <a:pt x="6620131" y="2177115"/>
                  <a:pt x="6605556" y="2182007"/>
                  <a:pt x="6591777" y="2187216"/>
                </a:cubicBezTo>
                <a:cubicBezTo>
                  <a:pt x="6563883" y="2186955"/>
                  <a:pt x="6504564" y="2168582"/>
                  <a:pt x="6467879" y="2171203"/>
                </a:cubicBezTo>
                <a:lnTo>
                  <a:pt x="6328067" y="2212079"/>
                </a:lnTo>
                <a:cubicBezTo>
                  <a:pt x="6292811" y="2219976"/>
                  <a:pt x="6234663" y="2229780"/>
                  <a:pt x="6160131" y="2250329"/>
                </a:cubicBezTo>
                <a:cubicBezTo>
                  <a:pt x="6088543" y="2268630"/>
                  <a:pt x="5933364" y="2321339"/>
                  <a:pt x="5908029" y="2335370"/>
                </a:cubicBezTo>
                <a:cubicBezTo>
                  <a:pt x="5886436" y="2343046"/>
                  <a:pt x="5788379" y="2345137"/>
                  <a:pt x="5798357" y="2329014"/>
                </a:cubicBezTo>
                <a:cubicBezTo>
                  <a:pt x="5736120" y="2370525"/>
                  <a:pt x="5707465" y="2342794"/>
                  <a:pt x="5633402" y="2369500"/>
                </a:cubicBezTo>
                <a:lnTo>
                  <a:pt x="5488935" y="2392071"/>
                </a:lnTo>
                <a:lnTo>
                  <a:pt x="5472970" y="2393460"/>
                </a:lnTo>
                <a:lnTo>
                  <a:pt x="5413084" y="2387874"/>
                </a:lnTo>
                <a:cubicBezTo>
                  <a:pt x="5310558" y="2417372"/>
                  <a:pt x="5203231" y="2426879"/>
                  <a:pt x="5144645" y="2434063"/>
                </a:cubicBezTo>
                <a:lnTo>
                  <a:pt x="5061567" y="2430977"/>
                </a:lnTo>
                <a:cubicBezTo>
                  <a:pt x="5048201" y="2430593"/>
                  <a:pt x="5032734" y="2434595"/>
                  <a:pt x="5021175" y="2435349"/>
                </a:cubicBezTo>
                <a:lnTo>
                  <a:pt x="5014276" y="2435508"/>
                </a:lnTo>
                <a:lnTo>
                  <a:pt x="4966780" y="2432548"/>
                </a:lnTo>
                <a:lnTo>
                  <a:pt x="4896263" y="2421857"/>
                </a:lnTo>
                <a:cubicBezTo>
                  <a:pt x="4873015" y="2414408"/>
                  <a:pt x="4852464" y="2385890"/>
                  <a:pt x="4823311" y="2399431"/>
                </a:cubicBezTo>
                <a:cubicBezTo>
                  <a:pt x="4830022" y="2383769"/>
                  <a:pt x="4788922" y="2403568"/>
                  <a:pt x="4781123" y="2390001"/>
                </a:cubicBezTo>
                <a:cubicBezTo>
                  <a:pt x="4776604" y="2378765"/>
                  <a:pt x="4763085" y="2382154"/>
                  <a:pt x="4751849" y="2379653"/>
                </a:cubicBezTo>
                <a:cubicBezTo>
                  <a:pt x="4742208" y="2369046"/>
                  <a:pt x="4687658" y="2367198"/>
                  <a:pt x="4669680" y="2372046"/>
                </a:cubicBezTo>
                <a:cubicBezTo>
                  <a:pt x="4620302" y="2392710"/>
                  <a:pt x="4569979" y="2351967"/>
                  <a:pt x="4530274" y="2367257"/>
                </a:cubicBezTo>
                <a:cubicBezTo>
                  <a:pt x="4491726" y="2360489"/>
                  <a:pt x="4496770" y="2346058"/>
                  <a:pt x="4471483" y="2342209"/>
                </a:cubicBezTo>
                <a:cubicBezTo>
                  <a:pt x="4441646" y="2338285"/>
                  <a:pt x="4370171" y="2340042"/>
                  <a:pt x="4351251" y="2343715"/>
                </a:cubicBezTo>
                <a:lnTo>
                  <a:pt x="4324869" y="2353484"/>
                </a:lnTo>
                <a:lnTo>
                  <a:pt x="4262425" y="2362121"/>
                </a:lnTo>
                <a:lnTo>
                  <a:pt x="4168907" y="2390408"/>
                </a:lnTo>
                <a:cubicBezTo>
                  <a:pt x="4134902" y="2401403"/>
                  <a:pt x="4092622" y="2401634"/>
                  <a:pt x="4066890" y="2423399"/>
                </a:cubicBezTo>
                <a:cubicBezTo>
                  <a:pt x="4051286" y="2427468"/>
                  <a:pt x="4017244" y="2437555"/>
                  <a:pt x="4005959" y="2440705"/>
                </a:cubicBezTo>
                <a:lnTo>
                  <a:pt x="3999178" y="2442298"/>
                </a:lnTo>
                <a:lnTo>
                  <a:pt x="3951941" y="2449280"/>
                </a:lnTo>
                <a:lnTo>
                  <a:pt x="3805778" y="2446566"/>
                </a:lnTo>
                <a:cubicBezTo>
                  <a:pt x="3810148" y="2429752"/>
                  <a:pt x="3772477" y="2457799"/>
                  <a:pt x="3762842" y="2446067"/>
                </a:cubicBezTo>
                <a:cubicBezTo>
                  <a:pt x="3756777" y="2435952"/>
                  <a:pt x="3743937" y="2442103"/>
                  <a:pt x="3732504" y="2441983"/>
                </a:cubicBezTo>
                <a:cubicBezTo>
                  <a:pt x="3721481" y="2433550"/>
                  <a:pt x="3667447" y="2443090"/>
                  <a:pt x="3650423" y="2451609"/>
                </a:cubicBezTo>
                <a:cubicBezTo>
                  <a:pt x="3604716" y="2482227"/>
                  <a:pt x="3549270" y="2452611"/>
                  <a:pt x="3512327" y="2475928"/>
                </a:cubicBezTo>
                <a:cubicBezTo>
                  <a:pt x="3473361" y="2477295"/>
                  <a:pt x="3475196" y="2469104"/>
                  <a:pt x="3449719" y="2470583"/>
                </a:cubicBezTo>
                <a:cubicBezTo>
                  <a:pt x="3402446" y="2474978"/>
                  <a:pt x="3296695" y="2494292"/>
                  <a:pt x="3228684" y="2502293"/>
                </a:cubicBezTo>
                <a:cubicBezTo>
                  <a:pt x="3165685" y="2508810"/>
                  <a:pt x="3108678" y="2509096"/>
                  <a:pt x="3041649" y="2518582"/>
                </a:cubicBezTo>
                <a:cubicBezTo>
                  <a:pt x="2989829" y="2537685"/>
                  <a:pt x="2933554" y="2515897"/>
                  <a:pt x="2896095" y="2540604"/>
                </a:cubicBezTo>
                <a:cubicBezTo>
                  <a:pt x="2711807" y="2577247"/>
                  <a:pt x="2632318" y="2560057"/>
                  <a:pt x="2583168" y="2596700"/>
                </a:cubicBezTo>
                <a:cubicBezTo>
                  <a:pt x="2578494" y="2602113"/>
                  <a:pt x="2573008" y="2606529"/>
                  <a:pt x="2566981" y="2610217"/>
                </a:cubicBezTo>
                <a:lnTo>
                  <a:pt x="2505509" y="2631158"/>
                </a:lnTo>
                <a:lnTo>
                  <a:pt x="2427422" y="2654047"/>
                </a:lnTo>
                <a:lnTo>
                  <a:pt x="2426791" y="2652740"/>
                </a:lnTo>
                <a:cubicBezTo>
                  <a:pt x="2420657" y="2651646"/>
                  <a:pt x="2405825" y="2652290"/>
                  <a:pt x="2390621" y="2647481"/>
                </a:cubicBezTo>
                <a:lnTo>
                  <a:pt x="2246142" y="2645088"/>
                </a:lnTo>
                <a:lnTo>
                  <a:pt x="2239895" y="2644071"/>
                </a:lnTo>
                <a:lnTo>
                  <a:pt x="1964969" y="2655995"/>
                </a:lnTo>
                <a:cubicBezTo>
                  <a:pt x="1919785" y="2678477"/>
                  <a:pt x="1892814" y="2657809"/>
                  <a:pt x="1846164" y="2663200"/>
                </a:cubicBezTo>
                <a:cubicBezTo>
                  <a:pt x="1809695" y="2663309"/>
                  <a:pt x="1771346" y="2653742"/>
                  <a:pt x="1746156" y="2656647"/>
                </a:cubicBezTo>
                <a:cubicBezTo>
                  <a:pt x="1670590" y="2676957"/>
                  <a:pt x="1651656" y="2667785"/>
                  <a:pt x="1604407" y="2673354"/>
                </a:cubicBezTo>
                <a:cubicBezTo>
                  <a:pt x="1568695" y="2683768"/>
                  <a:pt x="1504410" y="2717679"/>
                  <a:pt x="1480747" y="2728777"/>
                </a:cubicBezTo>
                <a:lnTo>
                  <a:pt x="1462428" y="2739948"/>
                </a:lnTo>
                <a:cubicBezTo>
                  <a:pt x="1428067" y="2752973"/>
                  <a:pt x="1293456" y="2821764"/>
                  <a:pt x="1271887" y="2806583"/>
                </a:cubicBezTo>
                <a:cubicBezTo>
                  <a:pt x="1227202" y="2808027"/>
                  <a:pt x="1203602" y="2818282"/>
                  <a:pt x="1134443" y="2842661"/>
                </a:cubicBezTo>
                <a:cubicBezTo>
                  <a:pt x="1088156" y="2860154"/>
                  <a:pt x="1056193" y="2894698"/>
                  <a:pt x="994177" y="2911560"/>
                </a:cubicBezTo>
                <a:cubicBezTo>
                  <a:pt x="935524" y="2962084"/>
                  <a:pt x="830053" y="2964898"/>
                  <a:pt x="758603" y="3002360"/>
                </a:cubicBezTo>
                <a:cubicBezTo>
                  <a:pt x="707066" y="3018217"/>
                  <a:pt x="700048" y="3006550"/>
                  <a:pt x="684957" y="3006690"/>
                </a:cubicBezTo>
                <a:lnTo>
                  <a:pt x="668053" y="3003192"/>
                </a:lnTo>
                <a:cubicBezTo>
                  <a:pt x="650449" y="3001278"/>
                  <a:pt x="610416" y="3000757"/>
                  <a:pt x="579333" y="2995200"/>
                </a:cubicBezTo>
                <a:cubicBezTo>
                  <a:pt x="556569" y="2982696"/>
                  <a:pt x="498359" y="2968754"/>
                  <a:pt x="481561" y="2969855"/>
                </a:cubicBezTo>
                <a:cubicBezTo>
                  <a:pt x="454408" y="2976486"/>
                  <a:pt x="293871" y="2984668"/>
                  <a:pt x="220858" y="2982577"/>
                </a:cubicBezTo>
                <a:cubicBezTo>
                  <a:pt x="155543" y="2970911"/>
                  <a:pt x="90665" y="2977289"/>
                  <a:pt x="38631" y="2966544"/>
                </a:cubicBezTo>
                <a:close/>
              </a:path>
            </a:pathLst>
          </a:custGeom>
          <a:blipFill>
            <a:blip r:embed="rId2"/>
            <a:tile tx="0" ty="0" sx="70000" sy="7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07136E1-9BE5-4836-91B1-339FADD0AA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6206">
            <a:off x="6601362" y="488890"/>
            <a:ext cx="5025084" cy="5768701"/>
          </a:xfrm>
          <a:custGeom>
            <a:avLst/>
            <a:gdLst>
              <a:gd name="connsiteX0" fmla="*/ 515049 w 5561668"/>
              <a:gd name="connsiteY0" fmla="*/ 0 h 6385757"/>
              <a:gd name="connsiteX1" fmla="*/ 3597254 w 5561668"/>
              <a:gd name="connsiteY1" fmla="*/ 214890 h 6385757"/>
              <a:gd name="connsiteX2" fmla="*/ 5058870 w 5561668"/>
              <a:gd name="connsiteY2" fmla="*/ 214890 h 6385757"/>
              <a:gd name="connsiteX3" fmla="*/ 5058870 w 5561668"/>
              <a:gd name="connsiteY3" fmla="*/ 316793 h 6385757"/>
              <a:gd name="connsiteX4" fmla="*/ 5561668 w 5561668"/>
              <a:gd name="connsiteY4" fmla="*/ 351848 h 6385757"/>
              <a:gd name="connsiteX5" fmla="*/ 5140987 w 5561668"/>
              <a:gd name="connsiteY5" fmla="*/ 6385757 h 6385757"/>
              <a:gd name="connsiteX6" fmla="*/ 3386661 w 5561668"/>
              <a:gd name="connsiteY6" fmla="*/ 6263446 h 6385757"/>
              <a:gd name="connsiteX7" fmla="*/ 0 w 5561668"/>
              <a:gd name="connsiteY7" fmla="*/ 6263446 h 6385757"/>
              <a:gd name="connsiteX8" fmla="*/ 0 w 5561668"/>
              <a:gd name="connsiteY8" fmla="*/ 214890 h 6385757"/>
              <a:gd name="connsiteX9" fmla="*/ 500067 w 5561668"/>
              <a:gd name="connsiteY9" fmla="*/ 214890 h 6385757"/>
              <a:gd name="connsiteX0" fmla="*/ 515049 w 5561668"/>
              <a:gd name="connsiteY0" fmla="*/ 0 h 6385757"/>
              <a:gd name="connsiteX1" fmla="*/ 3597254 w 5561668"/>
              <a:gd name="connsiteY1" fmla="*/ 214890 h 6385757"/>
              <a:gd name="connsiteX2" fmla="*/ 5058870 w 5561668"/>
              <a:gd name="connsiteY2" fmla="*/ 214890 h 6385757"/>
              <a:gd name="connsiteX3" fmla="*/ 5058870 w 5561668"/>
              <a:gd name="connsiteY3" fmla="*/ 316793 h 6385757"/>
              <a:gd name="connsiteX4" fmla="*/ 5561668 w 5561668"/>
              <a:gd name="connsiteY4" fmla="*/ 351848 h 6385757"/>
              <a:gd name="connsiteX5" fmla="*/ 5140987 w 5561668"/>
              <a:gd name="connsiteY5" fmla="*/ 6385757 h 6385757"/>
              <a:gd name="connsiteX6" fmla="*/ 3386661 w 5561668"/>
              <a:gd name="connsiteY6" fmla="*/ 6263446 h 6385757"/>
              <a:gd name="connsiteX7" fmla="*/ 0 w 5561668"/>
              <a:gd name="connsiteY7" fmla="*/ 6263446 h 6385757"/>
              <a:gd name="connsiteX8" fmla="*/ 29467 w 5561668"/>
              <a:gd name="connsiteY8" fmla="*/ 219667 h 6385757"/>
              <a:gd name="connsiteX9" fmla="*/ 500067 w 5561668"/>
              <a:gd name="connsiteY9" fmla="*/ 214890 h 6385757"/>
              <a:gd name="connsiteX10" fmla="*/ 515049 w 5561668"/>
              <a:gd name="connsiteY10" fmla="*/ 0 h 6385757"/>
              <a:gd name="connsiteX0" fmla="*/ 515049 w 5561668"/>
              <a:gd name="connsiteY0" fmla="*/ 0 h 6385757"/>
              <a:gd name="connsiteX1" fmla="*/ 3597254 w 5561668"/>
              <a:gd name="connsiteY1" fmla="*/ 214890 h 6385757"/>
              <a:gd name="connsiteX2" fmla="*/ 5058870 w 5561668"/>
              <a:gd name="connsiteY2" fmla="*/ 214890 h 6385757"/>
              <a:gd name="connsiteX3" fmla="*/ 5058870 w 5561668"/>
              <a:gd name="connsiteY3" fmla="*/ 316793 h 6385757"/>
              <a:gd name="connsiteX4" fmla="*/ 5561668 w 5561668"/>
              <a:gd name="connsiteY4" fmla="*/ 351848 h 6385757"/>
              <a:gd name="connsiteX5" fmla="*/ 5140987 w 5561668"/>
              <a:gd name="connsiteY5" fmla="*/ 6385757 h 6385757"/>
              <a:gd name="connsiteX6" fmla="*/ 3386661 w 5561668"/>
              <a:gd name="connsiteY6" fmla="*/ 6263446 h 6385757"/>
              <a:gd name="connsiteX7" fmla="*/ 0 w 5561668"/>
              <a:gd name="connsiteY7" fmla="*/ 6263446 h 6385757"/>
              <a:gd name="connsiteX8" fmla="*/ 29467 w 5561668"/>
              <a:gd name="connsiteY8" fmla="*/ 219667 h 6385757"/>
              <a:gd name="connsiteX9" fmla="*/ 495290 w 5561668"/>
              <a:gd name="connsiteY9" fmla="*/ 244357 h 6385757"/>
              <a:gd name="connsiteX10" fmla="*/ 515049 w 5561668"/>
              <a:gd name="connsiteY10" fmla="*/ 0 h 6385757"/>
              <a:gd name="connsiteX0" fmla="*/ 526749 w 5561668"/>
              <a:gd name="connsiteY0" fmla="*/ 0 h 6386186"/>
              <a:gd name="connsiteX1" fmla="*/ 3597254 w 5561668"/>
              <a:gd name="connsiteY1" fmla="*/ 215319 h 6386186"/>
              <a:gd name="connsiteX2" fmla="*/ 5058870 w 5561668"/>
              <a:gd name="connsiteY2" fmla="*/ 215319 h 6386186"/>
              <a:gd name="connsiteX3" fmla="*/ 5058870 w 5561668"/>
              <a:gd name="connsiteY3" fmla="*/ 317222 h 6386186"/>
              <a:gd name="connsiteX4" fmla="*/ 5561668 w 5561668"/>
              <a:gd name="connsiteY4" fmla="*/ 352277 h 6386186"/>
              <a:gd name="connsiteX5" fmla="*/ 5140987 w 5561668"/>
              <a:gd name="connsiteY5" fmla="*/ 6386186 h 6386186"/>
              <a:gd name="connsiteX6" fmla="*/ 3386661 w 5561668"/>
              <a:gd name="connsiteY6" fmla="*/ 6263875 h 6386186"/>
              <a:gd name="connsiteX7" fmla="*/ 0 w 5561668"/>
              <a:gd name="connsiteY7" fmla="*/ 6263875 h 6386186"/>
              <a:gd name="connsiteX8" fmla="*/ 29467 w 5561668"/>
              <a:gd name="connsiteY8" fmla="*/ 220096 h 6386186"/>
              <a:gd name="connsiteX9" fmla="*/ 495290 w 5561668"/>
              <a:gd name="connsiteY9" fmla="*/ 244786 h 6386186"/>
              <a:gd name="connsiteX10" fmla="*/ 526749 w 5561668"/>
              <a:gd name="connsiteY10" fmla="*/ 0 h 6386186"/>
              <a:gd name="connsiteX0" fmla="*/ 526749 w 5544762"/>
              <a:gd name="connsiteY0" fmla="*/ 0 h 6386186"/>
              <a:gd name="connsiteX1" fmla="*/ 3597254 w 5544762"/>
              <a:gd name="connsiteY1" fmla="*/ 215319 h 6386186"/>
              <a:gd name="connsiteX2" fmla="*/ 5058870 w 5544762"/>
              <a:gd name="connsiteY2" fmla="*/ 215319 h 6386186"/>
              <a:gd name="connsiteX3" fmla="*/ 5058870 w 5544762"/>
              <a:gd name="connsiteY3" fmla="*/ 317222 h 6386186"/>
              <a:gd name="connsiteX4" fmla="*/ 5544762 w 5544762"/>
              <a:gd name="connsiteY4" fmla="*/ 370474 h 6386186"/>
              <a:gd name="connsiteX5" fmla="*/ 5140987 w 5544762"/>
              <a:gd name="connsiteY5" fmla="*/ 6386186 h 6386186"/>
              <a:gd name="connsiteX6" fmla="*/ 3386661 w 5544762"/>
              <a:gd name="connsiteY6" fmla="*/ 6263875 h 6386186"/>
              <a:gd name="connsiteX7" fmla="*/ 0 w 5544762"/>
              <a:gd name="connsiteY7" fmla="*/ 6263875 h 6386186"/>
              <a:gd name="connsiteX8" fmla="*/ 29467 w 5544762"/>
              <a:gd name="connsiteY8" fmla="*/ 220096 h 6386186"/>
              <a:gd name="connsiteX9" fmla="*/ 495290 w 5544762"/>
              <a:gd name="connsiteY9" fmla="*/ 244786 h 6386186"/>
              <a:gd name="connsiteX10" fmla="*/ 526749 w 5544762"/>
              <a:gd name="connsiteY10" fmla="*/ 0 h 6386186"/>
              <a:gd name="connsiteX0" fmla="*/ 526749 w 5544762"/>
              <a:gd name="connsiteY0" fmla="*/ 0 h 6386186"/>
              <a:gd name="connsiteX1" fmla="*/ 3597254 w 5544762"/>
              <a:gd name="connsiteY1" fmla="*/ 215319 h 6386186"/>
              <a:gd name="connsiteX2" fmla="*/ 5058870 w 5544762"/>
              <a:gd name="connsiteY2" fmla="*/ 215319 h 6386186"/>
              <a:gd name="connsiteX3" fmla="*/ 5058870 w 5544762"/>
              <a:gd name="connsiteY3" fmla="*/ 317222 h 6386186"/>
              <a:gd name="connsiteX4" fmla="*/ 5544762 w 5544762"/>
              <a:gd name="connsiteY4" fmla="*/ 370474 h 6386186"/>
              <a:gd name="connsiteX5" fmla="*/ 5140987 w 5544762"/>
              <a:gd name="connsiteY5" fmla="*/ 6386186 h 6386186"/>
              <a:gd name="connsiteX6" fmla="*/ 3386661 w 5544762"/>
              <a:gd name="connsiteY6" fmla="*/ 6263875 h 6386186"/>
              <a:gd name="connsiteX7" fmla="*/ 0 w 5544762"/>
              <a:gd name="connsiteY7" fmla="*/ 6263875 h 6386186"/>
              <a:gd name="connsiteX8" fmla="*/ 29467 w 5544762"/>
              <a:gd name="connsiteY8" fmla="*/ 220096 h 6386186"/>
              <a:gd name="connsiteX9" fmla="*/ 494645 w 5544762"/>
              <a:gd name="connsiteY9" fmla="*/ 227235 h 6386186"/>
              <a:gd name="connsiteX10" fmla="*/ 526749 w 5544762"/>
              <a:gd name="connsiteY10" fmla="*/ 0 h 6386186"/>
              <a:gd name="connsiteX0" fmla="*/ 526749 w 5544762"/>
              <a:gd name="connsiteY0" fmla="*/ 0 h 6386186"/>
              <a:gd name="connsiteX1" fmla="*/ 3597254 w 5544762"/>
              <a:gd name="connsiteY1" fmla="*/ 215319 h 6386186"/>
              <a:gd name="connsiteX2" fmla="*/ 5058870 w 5544762"/>
              <a:gd name="connsiteY2" fmla="*/ 215319 h 6386186"/>
              <a:gd name="connsiteX3" fmla="*/ 5058870 w 5544762"/>
              <a:gd name="connsiteY3" fmla="*/ 317222 h 6386186"/>
              <a:gd name="connsiteX4" fmla="*/ 5544762 w 5544762"/>
              <a:gd name="connsiteY4" fmla="*/ 370474 h 6386186"/>
              <a:gd name="connsiteX5" fmla="*/ 5140987 w 5544762"/>
              <a:gd name="connsiteY5" fmla="*/ 6386186 h 6386186"/>
              <a:gd name="connsiteX6" fmla="*/ 3386661 w 5544762"/>
              <a:gd name="connsiteY6" fmla="*/ 6263875 h 6386186"/>
              <a:gd name="connsiteX7" fmla="*/ 0 w 5544762"/>
              <a:gd name="connsiteY7" fmla="*/ 6263875 h 6386186"/>
              <a:gd name="connsiteX8" fmla="*/ 29467 w 5544762"/>
              <a:gd name="connsiteY8" fmla="*/ 220096 h 6386186"/>
              <a:gd name="connsiteX9" fmla="*/ 510132 w 5544762"/>
              <a:gd name="connsiteY9" fmla="*/ 213887 h 6386186"/>
              <a:gd name="connsiteX10" fmla="*/ 526749 w 5544762"/>
              <a:gd name="connsiteY10" fmla="*/ 0 h 6386186"/>
              <a:gd name="connsiteX0" fmla="*/ 526749 w 5544762"/>
              <a:gd name="connsiteY0" fmla="*/ 0 h 6386186"/>
              <a:gd name="connsiteX1" fmla="*/ 3597254 w 5544762"/>
              <a:gd name="connsiteY1" fmla="*/ 215319 h 6386186"/>
              <a:gd name="connsiteX2" fmla="*/ 5058870 w 5544762"/>
              <a:gd name="connsiteY2" fmla="*/ 215319 h 6386186"/>
              <a:gd name="connsiteX3" fmla="*/ 5058870 w 5544762"/>
              <a:gd name="connsiteY3" fmla="*/ 317222 h 6386186"/>
              <a:gd name="connsiteX4" fmla="*/ 5544762 w 5544762"/>
              <a:gd name="connsiteY4" fmla="*/ 370474 h 6386186"/>
              <a:gd name="connsiteX5" fmla="*/ 5140987 w 5544762"/>
              <a:gd name="connsiteY5" fmla="*/ 6386186 h 6386186"/>
              <a:gd name="connsiteX6" fmla="*/ 3386661 w 5544762"/>
              <a:gd name="connsiteY6" fmla="*/ 6263875 h 6386186"/>
              <a:gd name="connsiteX7" fmla="*/ 0 w 5544762"/>
              <a:gd name="connsiteY7" fmla="*/ 6263875 h 6386186"/>
              <a:gd name="connsiteX8" fmla="*/ 28998 w 5544762"/>
              <a:gd name="connsiteY8" fmla="*/ 207331 h 6386186"/>
              <a:gd name="connsiteX9" fmla="*/ 510132 w 5544762"/>
              <a:gd name="connsiteY9" fmla="*/ 213887 h 6386186"/>
              <a:gd name="connsiteX10" fmla="*/ 526749 w 5544762"/>
              <a:gd name="connsiteY10" fmla="*/ 0 h 6386186"/>
              <a:gd name="connsiteX0" fmla="*/ 526749 w 5544762"/>
              <a:gd name="connsiteY0" fmla="*/ 0 h 6386186"/>
              <a:gd name="connsiteX1" fmla="*/ 3597254 w 5544762"/>
              <a:gd name="connsiteY1" fmla="*/ 215319 h 6386186"/>
              <a:gd name="connsiteX2" fmla="*/ 5058870 w 5544762"/>
              <a:gd name="connsiteY2" fmla="*/ 215319 h 6386186"/>
              <a:gd name="connsiteX3" fmla="*/ 5058870 w 5544762"/>
              <a:gd name="connsiteY3" fmla="*/ 317222 h 6386186"/>
              <a:gd name="connsiteX4" fmla="*/ 5544762 w 5544762"/>
              <a:gd name="connsiteY4" fmla="*/ 370474 h 6386186"/>
              <a:gd name="connsiteX5" fmla="*/ 5140987 w 5544762"/>
              <a:gd name="connsiteY5" fmla="*/ 6386186 h 6386186"/>
              <a:gd name="connsiteX6" fmla="*/ 3386661 w 5544762"/>
              <a:gd name="connsiteY6" fmla="*/ 6263875 h 6386186"/>
              <a:gd name="connsiteX7" fmla="*/ 0 w 5544762"/>
              <a:gd name="connsiteY7" fmla="*/ 6263875 h 6386186"/>
              <a:gd name="connsiteX8" fmla="*/ 19425 w 5544762"/>
              <a:gd name="connsiteY8" fmla="*/ 207682 h 6386186"/>
              <a:gd name="connsiteX9" fmla="*/ 510132 w 5544762"/>
              <a:gd name="connsiteY9" fmla="*/ 213887 h 6386186"/>
              <a:gd name="connsiteX10" fmla="*/ 526749 w 5544762"/>
              <a:gd name="connsiteY10" fmla="*/ 0 h 6386186"/>
              <a:gd name="connsiteX0" fmla="*/ 542354 w 5560367"/>
              <a:gd name="connsiteY0" fmla="*/ 0 h 6386186"/>
              <a:gd name="connsiteX1" fmla="*/ 3612859 w 5560367"/>
              <a:gd name="connsiteY1" fmla="*/ 215319 h 6386186"/>
              <a:gd name="connsiteX2" fmla="*/ 5074475 w 5560367"/>
              <a:gd name="connsiteY2" fmla="*/ 215319 h 6386186"/>
              <a:gd name="connsiteX3" fmla="*/ 5074475 w 5560367"/>
              <a:gd name="connsiteY3" fmla="*/ 317222 h 6386186"/>
              <a:gd name="connsiteX4" fmla="*/ 5560367 w 5560367"/>
              <a:gd name="connsiteY4" fmla="*/ 370474 h 6386186"/>
              <a:gd name="connsiteX5" fmla="*/ 5156592 w 5560367"/>
              <a:gd name="connsiteY5" fmla="*/ 6386186 h 6386186"/>
              <a:gd name="connsiteX6" fmla="*/ 3402266 w 5560367"/>
              <a:gd name="connsiteY6" fmla="*/ 6263875 h 6386186"/>
              <a:gd name="connsiteX7" fmla="*/ 0 w 5560367"/>
              <a:gd name="connsiteY7" fmla="*/ 6274035 h 6386186"/>
              <a:gd name="connsiteX8" fmla="*/ 35030 w 5560367"/>
              <a:gd name="connsiteY8" fmla="*/ 207682 h 6386186"/>
              <a:gd name="connsiteX9" fmla="*/ 525737 w 5560367"/>
              <a:gd name="connsiteY9" fmla="*/ 213887 h 6386186"/>
              <a:gd name="connsiteX10" fmla="*/ 542354 w 5560367"/>
              <a:gd name="connsiteY10" fmla="*/ 0 h 6386186"/>
              <a:gd name="connsiteX0" fmla="*/ 542354 w 5560367"/>
              <a:gd name="connsiteY0" fmla="*/ 0 h 6386186"/>
              <a:gd name="connsiteX1" fmla="*/ 3612859 w 5560367"/>
              <a:gd name="connsiteY1" fmla="*/ 215319 h 6386186"/>
              <a:gd name="connsiteX2" fmla="*/ 5074475 w 5560367"/>
              <a:gd name="connsiteY2" fmla="*/ 215319 h 6386186"/>
              <a:gd name="connsiteX3" fmla="*/ 5074475 w 5560367"/>
              <a:gd name="connsiteY3" fmla="*/ 317222 h 6386186"/>
              <a:gd name="connsiteX4" fmla="*/ 5560367 w 5560367"/>
              <a:gd name="connsiteY4" fmla="*/ 370474 h 6386186"/>
              <a:gd name="connsiteX5" fmla="*/ 5156592 w 5560367"/>
              <a:gd name="connsiteY5" fmla="*/ 6386186 h 6386186"/>
              <a:gd name="connsiteX6" fmla="*/ 3399894 w 5560367"/>
              <a:gd name="connsiteY6" fmla="*/ 6286330 h 6386186"/>
              <a:gd name="connsiteX7" fmla="*/ 0 w 5560367"/>
              <a:gd name="connsiteY7" fmla="*/ 6274035 h 6386186"/>
              <a:gd name="connsiteX8" fmla="*/ 35030 w 5560367"/>
              <a:gd name="connsiteY8" fmla="*/ 207682 h 6386186"/>
              <a:gd name="connsiteX9" fmla="*/ 525737 w 5560367"/>
              <a:gd name="connsiteY9" fmla="*/ 213887 h 6386186"/>
              <a:gd name="connsiteX10" fmla="*/ 542354 w 5560367"/>
              <a:gd name="connsiteY10" fmla="*/ 0 h 6386186"/>
              <a:gd name="connsiteX0" fmla="*/ 544959 w 5562972"/>
              <a:gd name="connsiteY0" fmla="*/ 0 h 6386186"/>
              <a:gd name="connsiteX1" fmla="*/ 3615464 w 5562972"/>
              <a:gd name="connsiteY1" fmla="*/ 215319 h 6386186"/>
              <a:gd name="connsiteX2" fmla="*/ 5077080 w 5562972"/>
              <a:gd name="connsiteY2" fmla="*/ 215319 h 6386186"/>
              <a:gd name="connsiteX3" fmla="*/ 5077080 w 5562972"/>
              <a:gd name="connsiteY3" fmla="*/ 317222 h 6386186"/>
              <a:gd name="connsiteX4" fmla="*/ 5562972 w 5562972"/>
              <a:gd name="connsiteY4" fmla="*/ 370474 h 6386186"/>
              <a:gd name="connsiteX5" fmla="*/ 5159197 w 5562972"/>
              <a:gd name="connsiteY5" fmla="*/ 6386186 h 6386186"/>
              <a:gd name="connsiteX6" fmla="*/ 3402499 w 5562972"/>
              <a:gd name="connsiteY6" fmla="*/ 6286330 h 6386186"/>
              <a:gd name="connsiteX7" fmla="*/ 0 w 5562972"/>
              <a:gd name="connsiteY7" fmla="*/ 6290108 h 6386186"/>
              <a:gd name="connsiteX8" fmla="*/ 37635 w 5562972"/>
              <a:gd name="connsiteY8" fmla="*/ 207682 h 6386186"/>
              <a:gd name="connsiteX9" fmla="*/ 528342 w 5562972"/>
              <a:gd name="connsiteY9" fmla="*/ 213887 h 6386186"/>
              <a:gd name="connsiteX10" fmla="*/ 544959 w 5562972"/>
              <a:gd name="connsiteY10" fmla="*/ 0 h 6386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62972" h="6386186">
                <a:moveTo>
                  <a:pt x="544959" y="0"/>
                </a:moveTo>
                <a:lnTo>
                  <a:pt x="3615464" y="215319"/>
                </a:lnTo>
                <a:lnTo>
                  <a:pt x="5077080" y="215319"/>
                </a:lnTo>
                <a:lnTo>
                  <a:pt x="5077080" y="317222"/>
                </a:lnTo>
                <a:lnTo>
                  <a:pt x="5562972" y="370474"/>
                </a:lnTo>
                <a:lnTo>
                  <a:pt x="5159197" y="6386186"/>
                </a:lnTo>
                <a:lnTo>
                  <a:pt x="3402499" y="6286330"/>
                </a:lnTo>
                <a:lnTo>
                  <a:pt x="0" y="6290108"/>
                </a:lnTo>
                <a:lnTo>
                  <a:pt x="37635" y="207682"/>
                </a:lnTo>
                <a:lnTo>
                  <a:pt x="528342" y="213887"/>
                </a:lnTo>
                <a:lnTo>
                  <a:pt x="544959" y="0"/>
                </a:lnTo>
                <a:close/>
              </a:path>
            </a:pathLst>
          </a:custGeom>
          <a:solidFill>
            <a:srgbClr val="EFEEE9"/>
          </a:solidFill>
          <a:ln>
            <a:noFill/>
          </a:ln>
          <a:effectLst>
            <a:outerShdw blurRad="635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B5C26DC-C14D-35CB-7C00-64DAC8A03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295400"/>
            <a:ext cx="5594959" cy="32781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/>
              <a:t>Ad Gentes. Capitolo I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8CD75B8C-7FB0-297D-0CC1-DF7B2ABDDC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</a:blip>
          <a:srcRect t="643" r="-2" b="7846"/>
          <a:stretch/>
        </p:blipFill>
        <p:spPr>
          <a:xfrm rot="256279">
            <a:off x="6651596" y="676168"/>
            <a:ext cx="4781375" cy="5452217"/>
          </a:xfrm>
          <a:custGeom>
            <a:avLst/>
            <a:gdLst/>
            <a:ahLst/>
            <a:cxnLst/>
            <a:rect l="l" t="t" r="r" b="b"/>
            <a:pathLst>
              <a:path w="5293176" h="6035825">
                <a:moveTo>
                  <a:pt x="498427" y="0"/>
                </a:moveTo>
                <a:cubicBezTo>
                  <a:pt x="797211" y="20493"/>
                  <a:pt x="2375785" y="61586"/>
                  <a:pt x="3344719" y="89057"/>
                </a:cubicBezTo>
                <a:lnTo>
                  <a:pt x="3433187" y="91598"/>
                </a:lnTo>
                <a:lnTo>
                  <a:pt x="4333788" y="64898"/>
                </a:lnTo>
                <a:lnTo>
                  <a:pt x="4755789" y="47593"/>
                </a:lnTo>
                <a:lnTo>
                  <a:pt x="4789394" y="68387"/>
                </a:lnTo>
                <a:cubicBezTo>
                  <a:pt x="4789815" y="79978"/>
                  <a:pt x="4790234" y="91567"/>
                  <a:pt x="4790655" y="103158"/>
                </a:cubicBezTo>
                <a:lnTo>
                  <a:pt x="4794119" y="104719"/>
                </a:lnTo>
                <a:cubicBezTo>
                  <a:pt x="4805093" y="105561"/>
                  <a:pt x="4814107" y="90398"/>
                  <a:pt x="4815840" y="137369"/>
                </a:cubicBezTo>
                <a:lnTo>
                  <a:pt x="4815348" y="139044"/>
                </a:lnTo>
                <a:lnTo>
                  <a:pt x="5254949" y="155074"/>
                </a:lnTo>
                <a:lnTo>
                  <a:pt x="5287026" y="178155"/>
                </a:lnTo>
                <a:cubicBezTo>
                  <a:pt x="5286640" y="189747"/>
                  <a:pt x="5286254" y="201338"/>
                  <a:pt x="5285866" y="212929"/>
                </a:cubicBezTo>
                <a:lnTo>
                  <a:pt x="5289213" y="214727"/>
                </a:lnTo>
                <a:cubicBezTo>
                  <a:pt x="5287959" y="252311"/>
                  <a:pt x="5280070" y="392685"/>
                  <a:pt x="5278342" y="438433"/>
                </a:cubicBezTo>
                <a:cubicBezTo>
                  <a:pt x="5278508" y="455360"/>
                  <a:pt x="5278676" y="472288"/>
                  <a:pt x="5278842" y="489215"/>
                </a:cubicBezTo>
                <a:cubicBezTo>
                  <a:pt x="5278667" y="494610"/>
                  <a:pt x="5277710" y="506155"/>
                  <a:pt x="5276097" y="520431"/>
                </a:cubicBezTo>
                <a:lnTo>
                  <a:pt x="5275453" y="525022"/>
                </a:lnTo>
                <a:lnTo>
                  <a:pt x="5266992" y="778581"/>
                </a:lnTo>
                <a:lnTo>
                  <a:pt x="5269055" y="783820"/>
                </a:lnTo>
                <a:cubicBezTo>
                  <a:pt x="5268153" y="810850"/>
                  <a:pt x="5262429" y="914450"/>
                  <a:pt x="5261578" y="940761"/>
                </a:cubicBezTo>
                <a:lnTo>
                  <a:pt x="5263950" y="941689"/>
                </a:lnTo>
                <a:cubicBezTo>
                  <a:pt x="5265746" y="948603"/>
                  <a:pt x="5269095" y="956590"/>
                  <a:pt x="5269565" y="981147"/>
                </a:cubicBezTo>
                <a:cubicBezTo>
                  <a:pt x="5258045" y="1011303"/>
                  <a:pt x="5282150" y="1051589"/>
                  <a:pt x="5266764" y="1089036"/>
                </a:cubicBezTo>
                <a:cubicBezTo>
                  <a:pt x="5262884" y="1102764"/>
                  <a:pt x="5261771" y="1144982"/>
                  <a:pt x="5268195" y="1152795"/>
                </a:cubicBezTo>
                <a:cubicBezTo>
                  <a:pt x="5269329" y="1161563"/>
                  <a:pt x="5266576" y="1171896"/>
                  <a:pt x="5273619" y="1175772"/>
                </a:cubicBezTo>
                <a:cubicBezTo>
                  <a:pt x="5277131" y="1194612"/>
                  <a:pt x="5286008" y="1241685"/>
                  <a:pt x="5289269" y="1265839"/>
                </a:cubicBezTo>
                <a:lnTo>
                  <a:pt x="5293176" y="1320698"/>
                </a:lnTo>
                <a:cubicBezTo>
                  <a:pt x="5293143" y="1332967"/>
                  <a:pt x="5293109" y="1345235"/>
                  <a:pt x="5293076" y="1357503"/>
                </a:cubicBezTo>
                <a:cubicBezTo>
                  <a:pt x="5291453" y="1371840"/>
                  <a:pt x="5284413" y="1397811"/>
                  <a:pt x="5283440" y="1406717"/>
                </a:cubicBezTo>
                <a:cubicBezTo>
                  <a:pt x="5284829" y="1407787"/>
                  <a:pt x="5286109" y="1409209"/>
                  <a:pt x="5287233" y="1410942"/>
                </a:cubicBezTo>
                <a:lnTo>
                  <a:pt x="5290784" y="1424882"/>
                </a:lnTo>
                <a:lnTo>
                  <a:pt x="5275539" y="1491802"/>
                </a:lnTo>
                <a:lnTo>
                  <a:pt x="5265186" y="1572707"/>
                </a:lnTo>
                <a:lnTo>
                  <a:pt x="5259964" y="1584827"/>
                </a:lnTo>
                <a:cubicBezTo>
                  <a:pt x="5253755" y="1612655"/>
                  <a:pt x="5258137" y="1646559"/>
                  <a:pt x="5245579" y="1664049"/>
                </a:cubicBezTo>
                <a:cubicBezTo>
                  <a:pt x="5246320" y="1691096"/>
                  <a:pt x="5247058" y="1718145"/>
                  <a:pt x="5247798" y="1745191"/>
                </a:cubicBezTo>
                <a:cubicBezTo>
                  <a:pt x="5231248" y="1742017"/>
                  <a:pt x="5238473" y="1773714"/>
                  <a:pt x="5235767" y="1783670"/>
                </a:cubicBezTo>
                <a:lnTo>
                  <a:pt x="5233443" y="1783864"/>
                </a:lnTo>
                <a:lnTo>
                  <a:pt x="5227886" y="1950431"/>
                </a:lnTo>
                <a:lnTo>
                  <a:pt x="5238347" y="1976617"/>
                </a:lnTo>
                <a:cubicBezTo>
                  <a:pt x="5239649" y="1994905"/>
                  <a:pt x="5240954" y="2013191"/>
                  <a:pt x="5242256" y="2031478"/>
                </a:cubicBezTo>
                <a:cubicBezTo>
                  <a:pt x="5241286" y="2054958"/>
                  <a:pt x="5233511" y="2102455"/>
                  <a:pt x="5232519" y="2117497"/>
                </a:cubicBezTo>
                <a:cubicBezTo>
                  <a:pt x="5233909" y="2118566"/>
                  <a:pt x="5235188" y="2119988"/>
                  <a:pt x="5236313" y="2121722"/>
                </a:cubicBezTo>
                <a:lnTo>
                  <a:pt x="5239863" y="2135661"/>
                </a:lnTo>
                <a:lnTo>
                  <a:pt x="5224618" y="2202583"/>
                </a:lnTo>
                <a:lnTo>
                  <a:pt x="5217653" y="2257010"/>
                </a:lnTo>
                <a:cubicBezTo>
                  <a:pt x="5205894" y="2642621"/>
                  <a:pt x="5177235" y="3034207"/>
                  <a:pt x="5182377" y="3413844"/>
                </a:cubicBezTo>
                <a:cubicBezTo>
                  <a:pt x="5181134" y="3500000"/>
                  <a:pt x="5175916" y="3605448"/>
                  <a:pt x="5174675" y="3691605"/>
                </a:cubicBezTo>
                <a:cubicBezTo>
                  <a:pt x="5181981" y="3684954"/>
                  <a:pt x="5174235" y="3849487"/>
                  <a:pt x="5166476" y="3869856"/>
                </a:cubicBezTo>
                <a:lnTo>
                  <a:pt x="5107510" y="5664825"/>
                </a:lnTo>
                <a:lnTo>
                  <a:pt x="5114472" y="5704822"/>
                </a:lnTo>
                <a:cubicBezTo>
                  <a:pt x="5121222" y="5713317"/>
                  <a:pt x="5116413" y="5747650"/>
                  <a:pt x="5114866" y="5778543"/>
                </a:cubicBezTo>
                <a:cubicBezTo>
                  <a:pt x="5113319" y="5809437"/>
                  <a:pt x="5108424" y="5865044"/>
                  <a:pt x="5105196" y="5890185"/>
                </a:cubicBezTo>
                <a:lnTo>
                  <a:pt x="5109043" y="5911328"/>
                </a:lnTo>
                <a:cubicBezTo>
                  <a:pt x="5108296" y="5934125"/>
                  <a:pt x="5101959" y="5935726"/>
                  <a:pt x="5097767" y="5961658"/>
                </a:cubicBezTo>
                <a:cubicBezTo>
                  <a:pt x="5045108" y="5964035"/>
                  <a:pt x="4491440" y="5942933"/>
                  <a:pt x="3751876" y="5913708"/>
                </a:cubicBezTo>
                <a:lnTo>
                  <a:pt x="3564440" y="5906279"/>
                </a:lnTo>
                <a:lnTo>
                  <a:pt x="190663" y="6035825"/>
                </a:lnTo>
                <a:lnTo>
                  <a:pt x="141062" y="4429245"/>
                </a:lnTo>
                <a:lnTo>
                  <a:pt x="0" y="223714"/>
                </a:lnTo>
                <a:cubicBezTo>
                  <a:pt x="69112" y="223637"/>
                  <a:pt x="206289" y="219912"/>
                  <a:pt x="388339" y="213738"/>
                </a:cubicBezTo>
                <a:lnTo>
                  <a:pt x="490844" y="210109"/>
                </a:lnTo>
                <a:close/>
              </a:path>
            </a:pathLst>
          </a:cu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0BE5544-9916-45A5-828D-778175A51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56279">
            <a:off x="6649245" y="738498"/>
            <a:ext cx="1575448" cy="5269535"/>
          </a:xfrm>
          <a:custGeom>
            <a:avLst/>
            <a:gdLst>
              <a:gd name="connsiteX0" fmla="*/ 234738 w 3482710"/>
              <a:gd name="connsiteY0" fmla="*/ 0 h 5817193"/>
              <a:gd name="connsiteX1" fmla="*/ 493499 w 3482710"/>
              <a:gd name="connsiteY1" fmla="*/ 0 h 5817193"/>
              <a:gd name="connsiteX2" fmla="*/ 349380 w 3482710"/>
              <a:gd name="connsiteY2" fmla="*/ 3993011 h 5817193"/>
              <a:gd name="connsiteX3" fmla="*/ 298733 w 3482710"/>
              <a:gd name="connsiteY3" fmla="*/ 5571013 h 5817193"/>
              <a:gd name="connsiteX4" fmla="*/ 649818 w 3482710"/>
              <a:gd name="connsiteY4" fmla="*/ 5581185 h 5817193"/>
              <a:gd name="connsiteX5" fmla="*/ 3427184 w 3482710"/>
              <a:gd name="connsiteY5" fmla="*/ 5688584 h 5817193"/>
              <a:gd name="connsiteX6" fmla="*/ 3482710 w 3482710"/>
              <a:gd name="connsiteY6" fmla="*/ 5690785 h 5817193"/>
              <a:gd name="connsiteX7" fmla="*/ 190664 w 3482710"/>
              <a:gd name="connsiteY7" fmla="*/ 5817193 h 5817193"/>
              <a:gd name="connsiteX8" fmla="*/ 141063 w 3482710"/>
              <a:gd name="connsiteY8" fmla="*/ 4210613 h 5817193"/>
              <a:gd name="connsiteX9" fmla="*/ 0 w 3482710"/>
              <a:gd name="connsiteY9" fmla="*/ 5082 h 5817193"/>
              <a:gd name="connsiteX10" fmla="*/ 151819 w 3482710"/>
              <a:gd name="connsiteY10" fmla="*/ 2380 h 5817193"/>
              <a:gd name="connsiteX0" fmla="*/ 151819 w 3482710"/>
              <a:gd name="connsiteY0" fmla="*/ 2380 h 5817193"/>
              <a:gd name="connsiteX1" fmla="*/ 493499 w 3482710"/>
              <a:gd name="connsiteY1" fmla="*/ 0 h 5817193"/>
              <a:gd name="connsiteX2" fmla="*/ 349380 w 3482710"/>
              <a:gd name="connsiteY2" fmla="*/ 3993011 h 5817193"/>
              <a:gd name="connsiteX3" fmla="*/ 298733 w 3482710"/>
              <a:gd name="connsiteY3" fmla="*/ 5571013 h 5817193"/>
              <a:gd name="connsiteX4" fmla="*/ 649818 w 3482710"/>
              <a:gd name="connsiteY4" fmla="*/ 5581185 h 5817193"/>
              <a:gd name="connsiteX5" fmla="*/ 3427184 w 3482710"/>
              <a:gd name="connsiteY5" fmla="*/ 5688584 h 5817193"/>
              <a:gd name="connsiteX6" fmla="*/ 3482710 w 3482710"/>
              <a:gd name="connsiteY6" fmla="*/ 5690785 h 5817193"/>
              <a:gd name="connsiteX7" fmla="*/ 190664 w 3482710"/>
              <a:gd name="connsiteY7" fmla="*/ 5817193 h 5817193"/>
              <a:gd name="connsiteX8" fmla="*/ 141063 w 3482710"/>
              <a:gd name="connsiteY8" fmla="*/ 4210613 h 5817193"/>
              <a:gd name="connsiteX9" fmla="*/ 0 w 3482710"/>
              <a:gd name="connsiteY9" fmla="*/ 5082 h 5817193"/>
              <a:gd name="connsiteX10" fmla="*/ 151819 w 3482710"/>
              <a:gd name="connsiteY10" fmla="*/ 2380 h 5817193"/>
              <a:gd name="connsiteX0" fmla="*/ 151819 w 3482710"/>
              <a:gd name="connsiteY0" fmla="*/ 0 h 5814813"/>
              <a:gd name="connsiteX1" fmla="*/ 343333 w 3482710"/>
              <a:gd name="connsiteY1" fmla="*/ 389123 h 5814813"/>
              <a:gd name="connsiteX2" fmla="*/ 349380 w 3482710"/>
              <a:gd name="connsiteY2" fmla="*/ 3990631 h 5814813"/>
              <a:gd name="connsiteX3" fmla="*/ 298733 w 3482710"/>
              <a:gd name="connsiteY3" fmla="*/ 5568633 h 5814813"/>
              <a:gd name="connsiteX4" fmla="*/ 649818 w 3482710"/>
              <a:gd name="connsiteY4" fmla="*/ 5578805 h 5814813"/>
              <a:gd name="connsiteX5" fmla="*/ 3427184 w 3482710"/>
              <a:gd name="connsiteY5" fmla="*/ 5686204 h 5814813"/>
              <a:gd name="connsiteX6" fmla="*/ 3482710 w 3482710"/>
              <a:gd name="connsiteY6" fmla="*/ 5688405 h 5814813"/>
              <a:gd name="connsiteX7" fmla="*/ 190664 w 3482710"/>
              <a:gd name="connsiteY7" fmla="*/ 5814813 h 5814813"/>
              <a:gd name="connsiteX8" fmla="*/ 141063 w 3482710"/>
              <a:gd name="connsiteY8" fmla="*/ 4208233 h 5814813"/>
              <a:gd name="connsiteX9" fmla="*/ 0 w 3482710"/>
              <a:gd name="connsiteY9" fmla="*/ 2702 h 5814813"/>
              <a:gd name="connsiteX10" fmla="*/ 151819 w 3482710"/>
              <a:gd name="connsiteY10" fmla="*/ 0 h 5814813"/>
              <a:gd name="connsiteX0" fmla="*/ 151819 w 3482710"/>
              <a:gd name="connsiteY0" fmla="*/ 0 h 5814813"/>
              <a:gd name="connsiteX1" fmla="*/ 337970 w 3482710"/>
              <a:gd name="connsiteY1" fmla="*/ 13709 h 5814813"/>
              <a:gd name="connsiteX2" fmla="*/ 349380 w 3482710"/>
              <a:gd name="connsiteY2" fmla="*/ 3990631 h 5814813"/>
              <a:gd name="connsiteX3" fmla="*/ 298733 w 3482710"/>
              <a:gd name="connsiteY3" fmla="*/ 5568633 h 5814813"/>
              <a:gd name="connsiteX4" fmla="*/ 649818 w 3482710"/>
              <a:gd name="connsiteY4" fmla="*/ 5578805 h 5814813"/>
              <a:gd name="connsiteX5" fmla="*/ 3427184 w 3482710"/>
              <a:gd name="connsiteY5" fmla="*/ 5686204 h 5814813"/>
              <a:gd name="connsiteX6" fmla="*/ 3482710 w 3482710"/>
              <a:gd name="connsiteY6" fmla="*/ 5688405 h 5814813"/>
              <a:gd name="connsiteX7" fmla="*/ 190664 w 3482710"/>
              <a:gd name="connsiteY7" fmla="*/ 5814813 h 5814813"/>
              <a:gd name="connsiteX8" fmla="*/ 141063 w 3482710"/>
              <a:gd name="connsiteY8" fmla="*/ 4208233 h 5814813"/>
              <a:gd name="connsiteX9" fmla="*/ 0 w 3482710"/>
              <a:gd name="connsiteY9" fmla="*/ 2702 h 5814813"/>
              <a:gd name="connsiteX10" fmla="*/ 151819 w 3482710"/>
              <a:gd name="connsiteY10" fmla="*/ 0 h 5814813"/>
              <a:gd name="connsiteX0" fmla="*/ 151819 w 3482710"/>
              <a:gd name="connsiteY0" fmla="*/ 0 h 5814813"/>
              <a:gd name="connsiteX1" fmla="*/ 337970 w 3482710"/>
              <a:gd name="connsiteY1" fmla="*/ 13709 h 5814813"/>
              <a:gd name="connsiteX2" fmla="*/ 349380 w 3482710"/>
              <a:gd name="connsiteY2" fmla="*/ 3990631 h 5814813"/>
              <a:gd name="connsiteX3" fmla="*/ 261192 w 3482710"/>
              <a:gd name="connsiteY3" fmla="*/ 5681257 h 5814813"/>
              <a:gd name="connsiteX4" fmla="*/ 649818 w 3482710"/>
              <a:gd name="connsiteY4" fmla="*/ 5578805 h 5814813"/>
              <a:gd name="connsiteX5" fmla="*/ 3427184 w 3482710"/>
              <a:gd name="connsiteY5" fmla="*/ 5686204 h 5814813"/>
              <a:gd name="connsiteX6" fmla="*/ 3482710 w 3482710"/>
              <a:gd name="connsiteY6" fmla="*/ 5688405 h 5814813"/>
              <a:gd name="connsiteX7" fmla="*/ 190664 w 3482710"/>
              <a:gd name="connsiteY7" fmla="*/ 5814813 h 5814813"/>
              <a:gd name="connsiteX8" fmla="*/ 141063 w 3482710"/>
              <a:gd name="connsiteY8" fmla="*/ 4208233 h 5814813"/>
              <a:gd name="connsiteX9" fmla="*/ 0 w 3482710"/>
              <a:gd name="connsiteY9" fmla="*/ 2702 h 5814813"/>
              <a:gd name="connsiteX10" fmla="*/ 151819 w 3482710"/>
              <a:gd name="connsiteY10" fmla="*/ 0 h 5814813"/>
              <a:gd name="connsiteX0" fmla="*/ 151819 w 3482710"/>
              <a:gd name="connsiteY0" fmla="*/ 0 h 5814813"/>
              <a:gd name="connsiteX1" fmla="*/ 337970 w 3482710"/>
              <a:gd name="connsiteY1" fmla="*/ 13709 h 5814813"/>
              <a:gd name="connsiteX2" fmla="*/ 261192 w 3482710"/>
              <a:gd name="connsiteY2" fmla="*/ 5681257 h 5814813"/>
              <a:gd name="connsiteX3" fmla="*/ 649818 w 3482710"/>
              <a:gd name="connsiteY3" fmla="*/ 5578805 h 5814813"/>
              <a:gd name="connsiteX4" fmla="*/ 3427184 w 3482710"/>
              <a:gd name="connsiteY4" fmla="*/ 5686204 h 5814813"/>
              <a:gd name="connsiteX5" fmla="*/ 3482710 w 3482710"/>
              <a:gd name="connsiteY5" fmla="*/ 5688405 h 5814813"/>
              <a:gd name="connsiteX6" fmla="*/ 190664 w 3482710"/>
              <a:gd name="connsiteY6" fmla="*/ 5814813 h 5814813"/>
              <a:gd name="connsiteX7" fmla="*/ 141063 w 3482710"/>
              <a:gd name="connsiteY7" fmla="*/ 4208233 h 5814813"/>
              <a:gd name="connsiteX8" fmla="*/ 0 w 3482710"/>
              <a:gd name="connsiteY8" fmla="*/ 2702 h 5814813"/>
              <a:gd name="connsiteX9" fmla="*/ 151819 w 3482710"/>
              <a:gd name="connsiteY9" fmla="*/ 0 h 5814813"/>
              <a:gd name="connsiteX0" fmla="*/ 151819 w 3482710"/>
              <a:gd name="connsiteY0" fmla="*/ 0 h 5814813"/>
              <a:gd name="connsiteX1" fmla="*/ 337970 w 3482710"/>
              <a:gd name="connsiteY1" fmla="*/ 13709 h 5814813"/>
              <a:gd name="connsiteX2" fmla="*/ 271918 w 3482710"/>
              <a:gd name="connsiteY2" fmla="*/ 5563270 h 5814813"/>
              <a:gd name="connsiteX3" fmla="*/ 649818 w 3482710"/>
              <a:gd name="connsiteY3" fmla="*/ 5578805 h 5814813"/>
              <a:gd name="connsiteX4" fmla="*/ 3427184 w 3482710"/>
              <a:gd name="connsiteY4" fmla="*/ 5686204 h 5814813"/>
              <a:gd name="connsiteX5" fmla="*/ 3482710 w 3482710"/>
              <a:gd name="connsiteY5" fmla="*/ 5688405 h 5814813"/>
              <a:gd name="connsiteX6" fmla="*/ 190664 w 3482710"/>
              <a:gd name="connsiteY6" fmla="*/ 5814813 h 5814813"/>
              <a:gd name="connsiteX7" fmla="*/ 141063 w 3482710"/>
              <a:gd name="connsiteY7" fmla="*/ 4208233 h 5814813"/>
              <a:gd name="connsiteX8" fmla="*/ 0 w 3482710"/>
              <a:gd name="connsiteY8" fmla="*/ 2702 h 5814813"/>
              <a:gd name="connsiteX9" fmla="*/ 151819 w 3482710"/>
              <a:gd name="connsiteY9" fmla="*/ 0 h 5814813"/>
              <a:gd name="connsiteX0" fmla="*/ 151819 w 3482710"/>
              <a:gd name="connsiteY0" fmla="*/ 0 h 5707552"/>
              <a:gd name="connsiteX1" fmla="*/ 337970 w 3482710"/>
              <a:gd name="connsiteY1" fmla="*/ 13709 h 5707552"/>
              <a:gd name="connsiteX2" fmla="*/ 271918 w 3482710"/>
              <a:gd name="connsiteY2" fmla="*/ 5563270 h 5707552"/>
              <a:gd name="connsiteX3" fmla="*/ 649818 w 3482710"/>
              <a:gd name="connsiteY3" fmla="*/ 5578805 h 5707552"/>
              <a:gd name="connsiteX4" fmla="*/ 3427184 w 3482710"/>
              <a:gd name="connsiteY4" fmla="*/ 5686204 h 5707552"/>
              <a:gd name="connsiteX5" fmla="*/ 3482710 w 3482710"/>
              <a:gd name="connsiteY5" fmla="*/ 5688405 h 5707552"/>
              <a:gd name="connsiteX6" fmla="*/ 217479 w 3482710"/>
              <a:gd name="connsiteY6" fmla="*/ 5707552 h 5707552"/>
              <a:gd name="connsiteX7" fmla="*/ 141063 w 3482710"/>
              <a:gd name="connsiteY7" fmla="*/ 4208233 h 5707552"/>
              <a:gd name="connsiteX8" fmla="*/ 0 w 3482710"/>
              <a:gd name="connsiteY8" fmla="*/ 2702 h 5707552"/>
              <a:gd name="connsiteX9" fmla="*/ 151819 w 3482710"/>
              <a:gd name="connsiteY9" fmla="*/ 0 h 5707552"/>
              <a:gd name="connsiteX0" fmla="*/ 151819 w 3482710"/>
              <a:gd name="connsiteY0" fmla="*/ 0 h 5809450"/>
              <a:gd name="connsiteX1" fmla="*/ 337970 w 3482710"/>
              <a:gd name="connsiteY1" fmla="*/ 13709 h 5809450"/>
              <a:gd name="connsiteX2" fmla="*/ 271918 w 3482710"/>
              <a:gd name="connsiteY2" fmla="*/ 5563270 h 5809450"/>
              <a:gd name="connsiteX3" fmla="*/ 649818 w 3482710"/>
              <a:gd name="connsiteY3" fmla="*/ 5578805 h 5809450"/>
              <a:gd name="connsiteX4" fmla="*/ 3427184 w 3482710"/>
              <a:gd name="connsiteY4" fmla="*/ 5686204 h 5809450"/>
              <a:gd name="connsiteX5" fmla="*/ 3482710 w 3482710"/>
              <a:gd name="connsiteY5" fmla="*/ 5688405 h 5809450"/>
              <a:gd name="connsiteX6" fmla="*/ 179938 w 3482710"/>
              <a:gd name="connsiteY6" fmla="*/ 5809450 h 5809450"/>
              <a:gd name="connsiteX7" fmla="*/ 141063 w 3482710"/>
              <a:gd name="connsiteY7" fmla="*/ 4208233 h 5809450"/>
              <a:gd name="connsiteX8" fmla="*/ 0 w 3482710"/>
              <a:gd name="connsiteY8" fmla="*/ 2702 h 5809450"/>
              <a:gd name="connsiteX9" fmla="*/ 151819 w 3482710"/>
              <a:gd name="connsiteY9" fmla="*/ 0 h 5809450"/>
              <a:gd name="connsiteX0" fmla="*/ 151819 w 3482710"/>
              <a:gd name="connsiteY0" fmla="*/ 0 h 5809450"/>
              <a:gd name="connsiteX1" fmla="*/ 337970 w 3482710"/>
              <a:gd name="connsiteY1" fmla="*/ 13709 h 5809450"/>
              <a:gd name="connsiteX2" fmla="*/ 271918 w 3482710"/>
              <a:gd name="connsiteY2" fmla="*/ 5563270 h 5809450"/>
              <a:gd name="connsiteX3" fmla="*/ 649818 w 3482710"/>
              <a:gd name="connsiteY3" fmla="*/ 5578805 h 5809450"/>
              <a:gd name="connsiteX4" fmla="*/ 3482710 w 3482710"/>
              <a:gd name="connsiteY4" fmla="*/ 5688405 h 5809450"/>
              <a:gd name="connsiteX5" fmla="*/ 179938 w 3482710"/>
              <a:gd name="connsiteY5" fmla="*/ 5809450 h 5809450"/>
              <a:gd name="connsiteX6" fmla="*/ 141063 w 3482710"/>
              <a:gd name="connsiteY6" fmla="*/ 4208233 h 5809450"/>
              <a:gd name="connsiteX7" fmla="*/ 0 w 3482710"/>
              <a:gd name="connsiteY7" fmla="*/ 2702 h 5809450"/>
              <a:gd name="connsiteX8" fmla="*/ 151819 w 3482710"/>
              <a:gd name="connsiteY8" fmla="*/ 0 h 5809450"/>
              <a:gd name="connsiteX0" fmla="*/ 151819 w 2254571"/>
              <a:gd name="connsiteY0" fmla="*/ 0 h 5809450"/>
              <a:gd name="connsiteX1" fmla="*/ 337970 w 2254571"/>
              <a:gd name="connsiteY1" fmla="*/ 13709 h 5809450"/>
              <a:gd name="connsiteX2" fmla="*/ 271918 w 2254571"/>
              <a:gd name="connsiteY2" fmla="*/ 5563270 h 5809450"/>
              <a:gd name="connsiteX3" fmla="*/ 649818 w 2254571"/>
              <a:gd name="connsiteY3" fmla="*/ 5578805 h 5809450"/>
              <a:gd name="connsiteX4" fmla="*/ 2254571 w 2254571"/>
              <a:gd name="connsiteY4" fmla="*/ 5452431 h 5809450"/>
              <a:gd name="connsiteX5" fmla="*/ 179938 w 2254571"/>
              <a:gd name="connsiteY5" fmla="*/ 5809450 h 5809450"/>
              <a:gd name="connsiteX6" fmla="*/ 141063 w 2254571"/>
              <a:gd name="connsiteY6" fmla="*/ 4208233 h 5809450"/>
              <a:gd name="connsiteX7" fmla="*/ 0 w 2254571"/>
              <a:gd name="connsiteY7" fmla="*/ 2702 h 5809450"/>
              <a:gd name="connsiteX8" fmla="*/ 151819 w 2254571"/>
              <a:gd name="connsiteY8" fmla="*/ 0 h 5809450"/>
              <a:gd name="connsiteX0" fmla="*/ 151819 w 1723629"/>
              <a:gd name="connsiteY0" fmla="*/ 0 h 5809450"/>
              <a:gd name="connsiteX1" fmla="*/ 337970 w 1723629"/>
              <a:gd name="connsiteY1" fmla="*/ 13709 h 5809450"/>
              <a:gd name="connsiteX2" fmla="*/ 271918 w 1723629"/>
              <a:gd name="connsiteY2" fmla="*/ 5563270 h 5809450"/>
              <a:gd name="connsiteX3" fmla="*/ 649818 w 1723629"/>
              <a:gd name="connsiteY3" fmla="*/ 5578805 h 5809450"/>
              <a:gd name="connsiteX4" fmla="*/ 1723629 w 1723629"/>
              <a:gd name="connsiteY4" fmla="*/ 5752762 h 5809450"/>
              <a:gd name="connsiteX5" fmla="*/ 179938 w 1723629"/>
              <a:gd name="connsiteY5" fmla="*/ 5809450 h 5809450"/>
              <a:gd name="connsiteX6" fmla="*/ 141063 w 1723629"/>
              <a:gd name="connsiteY6" fmla="*/ 4208233 h 5809450"/>
              <a:gd name="connsiteX7" fmla="*/ 0 w 1723629"/>
              <a:gd name="connsiteY7" fmla="*/ 2702 h 5809450"/>
              <a:gd name="connsiteX8" fmla="*/ 151819 w 1723629"/>
              <a:gd name="connsiteY8" fmla="*/ 0 h 5809450"/>
              <a:gd name="connsiteX0" fmla="*/ 151819 w 1723629"/>
              <a:gd name="connsiteY0" fmla="*/ 0 h 5809450"/>
              <a:gd name="connsiteX1" fmla="*/ 337970 w 1723629"/>
              <a:gd name="connsiteY1" fmla="*/ 13709 h 5809450"/>
              <a:gd name="connsiteX2" fmla="*/ 271918 w 1723629"/>
              <a:gd name="connsiteY2" fmla="*/ 5563270 h 5809450"/>
              <a:gd name="connsiteX3" fmla="*/ 1723629 w 1723629"/>
              <a:gd name="connsiteY3" fmla="*/ 5752762 h 5809450"/>
              <a:gd name="connsiteX4" fmla="*/ 179938 w 1723629"/>
              <a:gd name="connsiteY4" fmla="*/ 5809450 h 5809450"/>
              <a:gd name="connsiteX5" fmla="*/ 141063 w 1723629"/>
              <a:gd name="connsiteY5" fmla="*/ 4208233 h 5809450"/>
              <a:gd name="connsiteX6" fmla="*/ 0 w 1723629"/>
              <a:gd name="connsiteY6" fmla="*/ 2702 h 5809450"/>
              <a:gd name="connsiteX7" fmla="*/ 151819 w 1723629"/>
              <a:gd name="connsiteY7" fmla="*/ 0 h 5809450"/>
              <a:gd name="connsiteX0" fmla="*/ 151819 w 1723629"/>
              <a:gd name="connsiteY0" fmla="*/ 0 h 5804087"/>
              <a:gd name="connsiteX1" fmla="*/ 337970 w 1723629"/>
              <a:gd name="connsiteY1" fmla="*/ 13709 h 5804087"/>
              <a:gd name="connsiteX2" fmla="*/ 271918 w 1723629"/>
              <a:gd name="connsiteY2" fmla="*/ 5563270 h 5804087"/>
              <a:gd name="connsiteX3" fmla="*/ 1723629 w 1723629"/>
              <a:gd name="connsiteY3" fmla="*/ 5752762 h 5804087"/>
              <a:gd name="connsiteX4" fmla="*/ 421275 w 1723629"/>
              <a:gd name="connsiteY4" fmla="*/ 5804087 h 5804087"/>
              <a:gd name="connsiteX5" fmla="*/ 141063 w 1723629"/>
              <a:gd name="connsiteY5" fmla="*/ 4208233 h 5804087"/>
              <a:gd name="connsiteX6" fmla="*/ 0 w 1723629"/>
              <a:gd name="connsiteY6" fmla="*/ 2702 h 5804087"/>
              <a:gd name="connsiteX7" fmla="*/ 151819 w 1723629"/>
              <a:gd name="connsiteY7" fmla="*/ 0 h 5804087"/>
              <a:gd name="connsiteX0" fmla="*/ 151819 w 1723629"/>
              <a:gd name="connsiteY0" fmla="*/ 0 h 5820176"/>
              <a:gd name="connsiteX1" fmla="*/ 337970 w 1723629"/>
              <a:gd name="connsiteY1" fmla="*/ 13709 h 5820176"/>
              <a:gd name="connsiteX2" fmla="*/ 271918 w 1723629"/>
              <a:gd name="connsiteY2" fmla="*/ 5563270 h 5820176"/>
              <a:gd name="connsiteX3" fmla="*/ 1723629 w 1723629"/>
              <a:gd name="connsiteY3" fmla="*/ 5752762 h 5820176"/>
              <a:gd name="connsiteX4" fmla="*/ 185301 w 1723629"/>
              <a:gd name="connsiteY4" fmla="*/ 5820176 h 5820176"/>
              <a:gd name="connsiteX5" fmla="*/ 141063 w 1723629"/>
              <a:gd name="connsiteY5" fmla="*/ 4208233 h 5820176"/>
              <a:gd name="connsiteX6" fmla="*/ 0 w 1723629"/>
              <a:gd name="connsiteY6" fmla="*/ 2702 h 5820176"/>
              <a:gd name="connsiteX7" fmla="*/ 151819 w 1723629"/>
              <a:gd name="connsiteY7" fmla="*/ 0 h 5820176"/>
              <a:gd name="connsiteX0" fmla="*/ 151819 w 1723629"/>
              <a:gd name="connsiteY0" fmla="*/ 0 h 5820176"/>
              <a:gd name="connsiteX1" fmla="*/ 337970 w 1723629"/>
              <a:gd name="connsiteY1" fmla="*/ 13709 h 5820176"/>
              <a:gd name="connsiteX2" fmla="*/ 271918 w 1723629"/>
              <a:gd name="connsiteY2" fmla="*/ 5563270 h 5820176"/>
              <a:gd name="connsiteX3" fmla="*/ 1723629 w 1723629"/>
              <a:gd name="connsiteY3" fmla="*/ 5752762 h 5820176"/>
              <a:gd name="connsiteX4" fmla="*/ 185301 w 1723629"/>
              <a:gd name="connsiteY4" fmla="*/ 5820176 h 5820176"/>
              <a:gd name="connsiteX5" fmla="*/ 0 w 1723629"/>
              <a:gd name="connsiteY5" fmla="*/ 2702 h 5820176"/>
              <a:gd name="connsiteX6" fmla="*/ 151819 w 1723629"/>
              <a:gd name="connsiteY6" fmla="*/ 0 h 5820176"/>
              <a:gd name="connsiteX0" fmla="*/ 151819 w 1755807"/>
              <a:gd name="connsiteY0" fmla="*/ 0 h 5820176"/>
              <a:gd name="connsiteX1" fmla="*/ 337970 w 1755807"/>
              <a:gd name="connsiteY1" fmla="*/ 13709 h 5820176"/>
              <a:gd name="connsiteX2" fmla="*/ 271918 w 1755807"/>
              <a:gd name="connsiteY2" fmla="*/ 5563270 h 5820176"/>
              <a:gd name="connsiteX3" fmla="*/ 1755807 w 1755807"/>
              <a:gd name="connsiteY3" fmla="*/ 5752762 h 5820176"/>
              <a:gd name="connsiteX4" fmla="*/ 185301 w 1755807"/>
              <a:gd name="connsiteY4" fmla="*/ 5820176 h 5820176"/>
              <a:gd name="connsiteX5" fmla="*/ 0 w 1755807"/>
              <a:gd name="connsiteY5" fmla="*/ 2702 h 5820176"/>
              <a:gd name="connsiteX6" fmla="*/ 151819 w 1755807"/>
              <a:gd name="connsiteY6" fmla="*/ 0 h 5820176"/>
              <a:gd name="connsiteX0" fmla="*/ 151819 w 1755807"/>
              <a:gd name="connsiteY0" fmla="*/ 5830 h 5826006"/>
              <a:gd name="connsiteX1" fmla="*/ 337970 w 1755807"/>
              <a:gd name="connsiteY1" fmla="*/ 0 h 5826006"/>
              <a:gd name="connsiteX2" fmla="*/ 271918 w 1755807"/>
              <a:gd name="connsiteY2" fmla="*/ 5569100 h 5826006"/>
              <a:gd name="connsiteX3" fmla="*/ 1755807 w 1755807"/>
              <a:gd name="connsiteY3" fmla="*/ 5758592 h 5826006"/>
              <a:gd name="connsiteX4" fmla="*/ 185301 w 1755807"/>
              <a:gd name="connsiteY4" fmla="*/ 5826006 h 5826006"/>
              <a:gd name="connsiteX5" fmla="*/ 0 w 1755807"/>
              <a:gd name="connsiteY5" fmla="*/ 8532 h 5826006"/>
              <a:gd name="connsiteX6" fmla="*/ 151819 w 1755807"/>
              <a:gd name="connsiteY6" fmla="*/ 5830 h 5826006"/>
              <a:gd name="connsiteX0" fmla="*/ 151819 w 1755807"/>
              <a:gd name="connsiteY0" fmla="*/ 5830 h 5826006"/>
              <a:gd name="connsiteX1" fmla="*/ 337970 w 1755807"/>
              <a:gd name="connsiteY1" fmla="*/ 0 h 5826006"/>
              <a:gd name="connsiteX2" fmla="*/ 271918 w 1755807"/>
              <a:gd name="connsiteY2" fmla="*/ 5569100 h 5826006"/>
              <a:gd name="connsiteX3" fmla="*/ 1755807 w 1755807"/>
              <a:gd name="connsiteY3" fmla="*/ 5758592 h 5826006"/>
              <a:gd name="connsiteX4" fmla="*/ 185301 w 1755807"/>
              <a:gd name="connsiteY4" fmla="*/ 5826006 h 5826006"/>
              <a:gd name="connsiteX5" fmla="*/ 0 w 1755807"/>
              <a:gd name="connsiteY5" fmla="*/ 8532 h 5826006"/>
              <a:gd name="connsiteX6" fmla="*/ 151819 w 1755807"/>
              <a:gd name="connsiteY6" fmla="*/ 5830 h 5826006"/>
              <a:gd name="connsiteX0" fmla="*/ 151819 w 1755807"/>
              <a:gd name="connsiteY0" fmla="*/ 5830 h 5826006"/>
              <a:gd name="connsiteX1" fmla="*/ 337970 w 1755807"/>
              <a:gd name="connsiteY1" fmla="*/ 0 h 5826006"/>
              <a:gd name="connsiteX2" fmla="*/ 185949 w 1755807"/>
              <a:gd name="connsiteY2" fmla="*/ 5694146 h 5826006"/>
              <a:gd name="connsiteX3" fmla="*/ 1755807 w 1755807"/>
              <a:gd name="connsiteY3" fmla="*/ 5758592 h 5826006"/>
              <a:gd name="connsiteX4" fmla="*/ 185301 w 1755807"/>
              <a:gd name="connsiteY4" fmla="*/ 5826006 h 5826006"/>
              <a:gd name="connsiteX5" fmla="*/ 0 w 1755807"/>
              <a:gd name="connsiteY5" fmla="*/ 8532 h 5826006"/>
              <a:gd name="connsiteX6" fmla="*/ 151819 w 1755807"/>
              <a:gd name="connsiteY6" fmla="*/ 5830 h 5826006"/>
              <a:gd name="connsiteX0" fmla="*/ 151819 w 1755807"/>
              <a:gd name="connsiteY0" fmla="*/ 5830 h 5826006"/>
              <a:gd name="connsiteX1" fmla="*/ 337970 w 1755807"/>
              <a:gd name="connsiteY1" fmla="*/ 0 h 5826006"/>
              <a:gd name="connsiteX2" fmla="*/ 185949 w 1755807"/>
              <a:gd name="connsiteY2" fmla="*/ 5694146 h 5826006"/>
              <a:gd name="connsiteX3" fmla="*/ 1755807 w 1755807"/>
              <a:gd name="connsiteY3" fmla="*/ 5758592 h 5826006"/>
              <a:gd name="connsiteX4" fmla="*/ 185301 w 1755807"/>
              <a:gd name="connsiteY4" fmla="*/ 5826006 h 5826006"/>
              <a:gd name="connsiteX5" fmla="*/ 0 w 1755807"/>
              <a:gd name="connsiteY5" fmla="*/ 8532 h 5826006"/>
              <a:gd name="connsiteX6" fmla="*/ 151819 w 1755807"/>
              <a:gd name="connsiteY6" fmla="*/ 5830 h 5826006"/>
              <a:gd name="connsiteX0" fmla="*/ 151819 w 1744084"/>
              <a:gd name="connsiteY0" fmla="*/ 5830 h 5826006"/>
              <a:gd name="connsiteX1" fmla="*/ 337970 w 1744084"/>
              <a:gd name="connsiteY1" fmla="*/ 0 h 5826006"/>
              <a:gd name="connsiteX2" fmla="*/ 185949 w 1744084"/>
              <a:gd name="connsiteY2" fmla="*/ 5694146 h 5826006"/>
              <a:gd name="connsiteX3" fmla="*/ 1744084 w 1744084"/>
              <a:gd name="connsiteY3" fmla="*/ 5766407 h 5826006"/>
              <a:gd name="connsiteX4" fmla="*/ 185301 w 1744084"/>
              <a:gd name="connsiteY4" fmla="*/ 5826006 h 5826006"/>
              <a:gd name="connsiteX5" fmla="*/ 0 w 1744084"/>
              <a:gd name="connsiteY5" fmla="*/ 8532 h 5826006"/>
              <a:gd name="connsiteX6" fmla="*/ 151819 w 1744084"/>
              <a:gd name="connsiteY6" fmla="*/ 5830 h 5826006"/>
              <a:gd name="connsiteX0" fmla="*/ 151819 w 1744084"/>
              <a:gd name="connsiteY0" fmla="*/ 5830 h 5826006"/>
              <a:gd name="connsiteX1" fmla="*/ 337970 w 1744084"/>
              <a:gd name="connsiteY1" fmla="*/ 0 h 5826006"/>
              <a:gd name="connsiteX2" fmla="*/ 185949 w 1744084"/>
              <a:gd name="connsiteY2" fmla="*/ 5705869 h 5826006"/>
              <a:gd name="connsiteX3" fmla="*/ 1744084 w 1744084"/>
              <a:gd name="connsiteY3" fmla="*/ 5766407 h 5826006"/>
              <a:gd name="connsiteX4" fmla="*/ 185301 w 1744084"/>
              <a:gd name="connsiteY4" fmla="*/ 5826006 h 5826006"/>
              <a:gd name="connsiteX5" fmla="*/ 0 w 1744084"/>
              <a:gd name="connsiteY5" fmla="*/ 8532 h 5826006"/>
              <a:gd name="connsiteX6" fmla="*/ 151819 w 1744084"/>
              <a:gd name="connsiteY6" fmla="*/ 5830 h 5826006"/>
              <a:gd name="connsiteX0" fmla="*/ 151819 w 1744084"/>
              <a:gd name="connsiteY0" fmla="*/ 13413 h 5833589"/>
              <a:gd name="connsiteX1" fmla="*/ 360886 w 1744084"/>
              <a:gd name="connsiteY1" fmla="*/ 0 h 5833589"/>
              <a:gd name="connsiteX2" fmla="*/ 185949 w 1744084"/>
              <a:gd name="connsiteY2" fmla="*/ 5713452 h 5833589"/>
              <a:gd name="connsiteX3" fmla="*/ 1744084 w 1744084"/>
              <a:gd name="connsiteY3" fmla="*/ 5773990 h 5833589"/>
              <a:gd name="connsiteX4" fmla="*/ 185301 w 1744084"/>
              <a:gd name="connsiteY4" fmla="*/ 5833589 h 5833589"/>
              <a:gd name="connsiteX5" fmla="*/ 0 w 1744084"/>
              <a:gd name="connsiteY5" fmla="*/ 16115 h 5833589"/>
              <a:gd name="connsiteX6" fmla="*/ 151819 w 1744084"/>
              <a:gd name="connsiteY6" fmla="*/ 13413 h 5833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44084" h="5833589">
                <a:moveTo>
                  <a:pt x="151819" y="13413"/>
                </a:moveTo>
                <a:lnTo>
                  <a:pt x="360886" y="0"/>
                </a:lnTo>
                <a:cubicBezTo>
                  <a:pt x="340038" y="985953"/>
                  <a:pt x="184774" y="4750767"/>
                  <a:pt x="185949" y="5713452"/>
                </a:cubicBezTo>
                <a:lnTo>
                  <a:pt x="1744084" y="5773990"/>
                </a:lnTo>
                <a:lnTo>
                  <a:pt x="185301" y="5833589"/>
                </a:lnTo>
                <a:lnTo>
                  <a:pt x="0" y="16115"/>
                </a:lnTo>
                <a:cubicBezTo>
                  <a:pt x="34557" y="16076"/>
                  <a:pt x="86129" y="15126"/>
                  <a:pt x="151819" y="13413"/>
                </a:cubicBezTo>
                <a:close/>
              </a:path>
            </a:pathLst>
          </a:custGeom>
          <a:solidFill>
            <a:srgbClr val="0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BEAC1D59-0216-495E-957C-20BD0BC14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65497">
            <a:off x="6884498" y="646107"/>
            <a:ext cx="4569724" cy="5463717"/>
          </a:xfrm>
          <a:custGeom>
            <a:avLst/>
            <a:gdLst>
              <a:gd name="connsiteX0" fmla="*/ 150603 w 5058870"/>
              <a:gd name="connsiteY0" fmla="*/ 117182 h 6048556"/>
              <a:gd name="connsiteX1" fmla="*/ 132479 w 5058870"/>
              <a:gd name="connsiteY1" fmla="*/ 4325039 h 6048556"/>
              <a:gd name="connsiteX2" fmla="*/ 131983 w 5058870"/>
              <a:gd name="connsiteY2" fmla="*/ 5903854 h 6048556"/>
              <a:gd name="connsiteX3" fmla="*/ 483214 w 5058870"/>
              <a:gd name="connsiteY3" fmla="*/ 5902868 h 6048556"/>
              <a:gd name="connsiteX4" fmla="*/ 4936993 w 5058870"/>
              <a:gd name="connsiteY4" fmla="*/ 5929734 h 6048556"/>
              <a:gd name="connsiteX5" fmla="*/ 4946665 w 5058870"/>
              <a:gd name="connsiteY5" fmla="*/ 5879073 h 6048556"/>
              <a:gd name="connsiteX6" fmla="*/ 4942148 w 5058870"/>
              <a:gd name="connsiteY6" fmla="*/ 5858061 h 6048556"/>
              <a:gd name="connsiteX7" fmla="*/ 4948266 w 5058870"/>
              <a:gd name="connsiteY7" fmla="*/ 5746170 h 6048556"/>
              <a:gd name="connsiteX8" fmla="*/ 4945532 w 5058870"/>
              <a:gd name="connsiteY8" fmla="*/ 5672498 h 6048556"/>
              <a:gd name="connsiteX9" fmla="*/ 4937303 w 5058870"/>
              <a:gd name="connsiteY9" fmla="*/ 5632742 h 6048556"/>
              <a:gd name="connsiteX10" fmla="*/ 4939222 w 5058870"/>
              <a:gd name="connsiteY10" fmla="*/ 3836805 h 6048556"/>
              <a:gd name="connsiteX11" fmla="*/ 4941754 w 5058870"/>
              <a:gd name="connsiteY11" fmla="*/ 3658384 h 6048556"/>
              <a:gd name="connsiteX12" fmla="*/ 4940629 w 5058870"/>
              <a:gd name="connsiteY12" fmla="*/ 3380518 h 6048556"/>
              <a:gd name="connsiteX13" fmla="*/ 4939141 w 5058870"/>
              <a:gd name="connsiteY13" fmla="*/ 2223148 h 6048556"/>
              <a:gd name="connsiteX14" fmla="*/ 4944373 w 5058870"/>
              <a:gd name="connsiteY14" fmla="*/ 2168527 h 6048556"/>
              <a:gd name="connsiteX15" fmla="*/ 4957485 w 5058870"/>
              <a:gd name="connsiteY15" fmla="*/ 2101155 h 6048556"/>
              <a:gd name="connsiteX16" fmla="*/ 4953493 w 5058870"/>
              <a:gd name="connsiteY16" fmla="*/ 2087335 h 6048556"/>
              <a:gd name="connsiteX17" fmla="*/ 4949567 w 5058870"/>
              <a:gd name="connsiteY17" fmla="*/ 2083233 h 6048556"/>
              <a:gd name="connsiteX18" fmla="*/ 4956568 w 5058870"/>
              <a:gd name="connsiteY18" fmla="*/ 1996948 h 6048556"/>
              <a:gd name="connsiteX19" fmla="*/ 4950918 w 5058870"/>
              <a:gd name="connsiteY19" fmla="*/ 1942239 h 6048556"/>
              <a:gd name="connsiteX20" fmla="*/ 4939630 w 5058870"/>
              <a:gd name="connsiteY20" fmla="*/ 1916398 h 6048556"/>
              <a:gd name="connsiteX21" fmla="*/ 4939894 w 5058870"/>
              <a:gd name="connsiteY21" fmla="*/ 1749740 h 6048556"/>
              <a:gd name="connsiteX22" fmla="*/ 4942210 w 5058870"/>
              <a:gd name="connsiteY22" fmla="*/ 1749472 h 6048556"/>
              <a:gd name="connsiteX23" fmla="*/ 4953013 w 5058870"/>
              <a:gd name="connsiteY23" fmla="*/ 1710630 h 6048556"/>
              <a:gd name="connsiteX24" fmla="*/ 4948218 w 5058870"/>
              <a:gd name="connsiteY24" fmla="*/ 1629599 h 6048556"/>
              <a:gd name="connsiteX25" fmla="*/ 4960078 w 5058870"/>
              <a:gd name="connsiteY25" fmla="*/ 1549960 h 6048556"/>
              <a:gd name="connsiteX26" fmla="*/ 4964913 w 5058870"/>
              <a:gd name="connsiteY26" fmla="*/ 1537680 h 6048556"/>
              <a:gd name="connsiteX27" fmla="*/ 4972690 w 5058870"/>
              <a:gd name="connsiteY27" fmla="*/ 1456487 h 6048556"/>
              <a:gd name="connsiteX28" fmla="*/ 4985803 w 5058870"/>
              <a:gd name="connsiteY28" fmla="*/ 1389117 h 6048556"/>
              <a:gd name="connsiteX29" fmla="*/ 4981810 w 5058870"/>
              <a:gd name="connsiteY29" fmla="*/ 1375297 h 6048556"/>
              <a:gd name="connsiteX30" fmla="*/ 4977885 w 5058870"/>
              <a:gd name="connsiteY30" fmla="*/ 1371195 h 6048556"/>
              <a:gd name="connsiteX31" fmla="*/ 4985953 w 5058870"/>
              <a:gd name="connsiteY31" fmla="*/ 1321699 h 6048556"/>
              <a:gd name="connsiteX32" fmla="*/ 4984884 w 5058870"/>
              <a:gd name="connsiteY32" fmla="*/ 1284910 h 6048556"/>
              <a:gd name="connsiteX33" fmla="*/ 4979236 w 5058870"/>
              <a:gd name="connsiteY33" fmla="*/ 1230203 h 6048556"/>
              <a:gd name="connsiteX34" fmla="*/ 4960733 w 5058870"/>
              <a:gd name="connsiteY34" fmla="*/ 1140677 h 6048556"/>
              <a:gd name="connsiteX35" fmla="*/ 4954582 w 5058870"/>
              <a:gd name="connsiteY35" fmla="*/ 1117885 h 6048556"/>
              <a:gd name="connsiteX36" fmla="*/ 4951126 w 5058870"/>
              <a:gd name="connsiteY36" fmla="*/ 1054204 h 6048556"/>
              <a:gd name="connsiteX37" fmla="*/ 4950498 w 5058870"/>
              <a:gd name="connsiteY37" fmla="*/ 946280 h 6048556"/>
              <a:gd name="connsiteX38" fmla="*/ 4943633 w 5058870"/>
              <a:gd name="connsiteY38" fmla="*/ 907020 h 6048556"/>
              <a:gd name="connsiteX39" fmla="*/ 4941234 w 5058870"/>
              <a:gd name="connsiteY39" fmla="*/ 906169 h 6048556"/>
              <a:gd name="connsiteX40" fmla="*/ 4943722 w 5058870"/>
              <a:gd name="connsiteY40" fmla="*/ 749069 h 6048556"/>
              <a:gd name="connsiteX41" fmla="*/ 4941492 w 5058870"/>
              <a:gd name="connsiteY41" fmla="*/ 743898 h 6048556"/>
              <a:gd name="connsiteX42" fmla="*/ 4941895 w 5058870"/>
              <a:gd name="connsiteY42" fmla="*/ 490199 h 6048556"/>
              <a:gd name="connsiteX43" fmla="*/ 4942394 w 5058870"/>
              <a:gd name="connsiteY43" fmla="*/ 485589 h 6048556"/>
              <a:gd name="connsiteX44" fmla="*/ 4944145 w 5058870"/>
              <a:gd name="connsiteY44" fmla="*/ 454302 h 6048556"/>
              <a:gd name="connsiteX45" fmla="*/ 4942033 w 5058870"/>
              <a:gd name="connsiteY45" fmla="*/ 403560 h 6048556"/>
              <a:gd name="connsiteX46" fmla="*/ 4945792 w 5058870"/>
              <a:gd name="connsiteY46" fmla="*/ 179623 h 6048556"/>
              <a:gd name="connsiteX47" fmla="*/ 4942390 w 5058870"/>
              <a:gd name="connsiteY47" fmla="*/ 177932 h 6048556"/>
              <a:gd name="connsiteX48" fmla="*/ 4942445 w 5058870"/>
              <a:gd name="connsiteY48" fmla="*/ 143139 h 6048556"/>
              <a:gd name="connsiteX49" fmla="*/ 4909651 w 5058870"/>
              <a:gd name="connsiteY49" fmla="*/ 121087 h 6048556"/>
              <a:gd name="connsiteX50" fmla="*/ 3548714 w 5058870"/>
              <a:gd name="connsiteY50" fmla="*/ 114721 h 6048556"/>
              <a:gd name="connsiteX51" fmla="*/ 150603 w 5058870"/>
              <a:gd name="connsiteY51" fmla="*/ 117182 h 6048556"/>
              <a:gd name="connsiteX52" fmla="*/ 0 w 5058870"/>
              <a:gd name="connsiteY52" fmla="*/ 0 h 6048556"/>
              <a:gd name="connsiteX53" fmla="*/ 5058870 w 5058870"/>
              <a:gd name="connsiteY53" fmla="*/ 0 h 6048556"/>
              <a:gd name="connsiteX54" fmla="*/ 5058870 w 5058870"/>
              <a:gd name="connsiteY54" fmla="*/ 6048556 h 6048556"/>
              <a:gd name="connsiteX55" fmla="*/ 0 w 5058870"/>
              <a:gd name="connsiteY55" fmla="*/ 6048556 h 6048556"/>
              <a:gd name="connsiteX0" fmla="*/ 150603 w 5058870"/>
              <a:gd name="connsiteY0" fmla="*/ 117182 h 6048556"/>
              <a:gd name="connsiteX1" fmla="*/ 132479 w 5058870"/>
              <a:gd name="connsiteY1" fmla="*/ 4325039 h 6048556"/>
              <a:gd name="connsiteX2" fmla="*/ 131983 w 5058870"/>
              <a:gd name="connsiteY2" fmla="*/ 5903854 h 6048556"/>
              <a:gd name="connsiteX3" fmla="*/ 483214 w 5058870"/>
              <a:gd name="connsiteY3" fmla="*/ 5902868 h 6048556"/>
              <a:gd name="connsiteX4" fmla="*/ 4936993 w 5058870"/>
              <a:gd name="connsiteY4" fmla="*/ 5929734 h 6048556"/>
              <a:gd name="connsiteX5" fmla="*/ 4946665 w 5058870"/>
              <a:gd name="connsiteY5" fmla="*/ 5879073 h 6048556"/>
              <a:gd name="connsiteX6" fmla="*/ 4942148 w 5058870"/>
              <a:gd name="connsiteY6" fmla="*/ 5858061 h 6048556"/>
              <a:gd name="connsiteX7" fmla="*/ 4948266 w 5058870"/>
              <a:gd name="connsiteY7" fmla="*/ 5746170 h 6048556"/>
              <a:gd name="connsiteX8" fmla="*/ 4945532 w 5058870"/>
              <a:gd name="connsiteY8" fmla="*/ 5672498 h 6048556"/>
              <a:gd name="connsiteX9" fmla="*/ 4937303 w 5058870"/>
              <a:gd name="connsiteY9" fmla="*/ 5632742 h 6048556"/>
              <a:gd name="connsiteX10" fmla="*/ 4939222 w 5058870"/>
              <a:gd name="connsiteY10" fmla="*/ 3836805 h 6048556"/>
              <a:gd name="connsiteX11" fmla="*/ 4941754 w 5058870"/>
              <a:gd name="connsiteY11" fmla="*/ 3658384 h 6048556"/>
              <a:gd name="connsiteX12" fmla="*/ 4940629 w 5058870"/>
              <a:gd name="connsiteY12" fmla="*/ 3380518 h 6048556"/>
              <a:gd name="connsiteX13" fmla="*/ 4939141 w 5058870"/>
              <a:gd name="connsiteY13" fmla="*/ 2223148 h 6048556"/>
              <a:gd name="connsiteX14" fmla="*/ 4944373 w 5058870"/>
              <a:gd name="connsiteY14" fmla="*/ 2168527 h 6048556"/>
              <a:gd name="connsiteX15" fmla="*/ 4957485 w 5058870"/>
              <a:gd name="connsiteY15" fmla="*/ 2101155 h 6048556"/>
              <a:gd name="connsiteX16" fmla="*/ 4953493 w 5058870"/>
              <a:gd name="connsiteY16" fmla="*/ 2087335 h 6048556"/>
              <a:gd name="connsiteX17" fmla="*/ 4949567 w 5058870"/>
              <a:gd name="connsiteY17" fmla="*/ 2083233 h 6048556"/>
              <a:gd name="connsiteX18" fmla="*/ 4956568 w 5058870"/>
              <a:gd name="connsiteY18" fmla="*/ 1996948 h 6048556"/>
              <a:gd name="connsiteX19" fmla="*/ 4950918 w 5058870"/>
              <a:gd name="connsiteY19" fmla="*/ 1942239 h 6048556"/>
              <a:gd name="connsiteX20" fmla="*/ 4939630 w 5058870"/>
              <a:gd name="connsiteY20" fmla="*/ 1916398 h 6048556"/>
              <a:gd name="connsiteX21" fmla="*/ 4939894 w 5058870"/>
              <a:gd name="connsiteY21" fmla="*/ 1749740 h 6048556"/>
              <a:gd name="connsiteX22" fmla="*/ 4942210 w 5058870"/>
              <a:gd name="connsiteY22" fmla="*/ 1749472 h 6048556"/>
              <a:gd name="connsiteX23" fmla="*/ 4953013 w 5058870"/>
              <a:gd name="connsiteY23" fmla="*/ 1710630 h 6048556"/>
              <a:gd name="connsiteX24" fmla="*/ 4948218 w 5058870"/>
              <a:gd name="connsiteY24" fmla="*/ 1629599 h 6048556"/>
              <a:gd name="connsiteX25" fmla="*/ 4960078 w 5058870"/>
              <a:gd name="connsiteY25" fmla="*/ 1549960 h 6048556"/>
              <a:gd name="connsiteX26" fmla="*/ 4964913 w 5058870"/>
              <a:gd name="connsiteY26" fmla="*/ 1537680 h 6048556"/>
              <a:gd name="connsiteX27" fmla="*/ 4972690 w 5058870"/>
              <a:gd name="connsiteY27" fmla="*/ 1456487 h 6048556"/>
              <a:gd name="connsiteX28" fmla="*/ 4985803 w 5058870"/>
              <a:gd name="connsiteY28" fmla="*/ 1389117 h 6048556"/>
              <a:gd name="connsiteX29" fmla="*/ 4981810 w 5058870"/>
              <a:gd name="connsiteY29" fmla="*/ 1375297 h 6048556"/>
              <a:gd name="connsiteX30" fmla="*/ 4977885 w 5058870"/>
              <a:gd name="connsiteY30" fmla="*/ 1371195 h 6048556"/>
              <a:gd name="connsiteX31" fmla="*/ 4985953 w 5058870"/>
              <a:gd name="connsiteY31" fmla="*/ 1321699 h 6048556"/>
              <a:gd name="connsiteX32" fmla="*/ 4984884 w 5058870"/>
              <a:gd name="connsiteY32" fmla="*/ 1284910 h 6048556"/>
              <a:gd name="connsiteX33" fmla="*/ 4979236 w 5058870"/>
              <a:gd name="connsiteY33" fmla="*/ 1230203 h 6048556"/>
              <a:gd name="connsiteX34" fmla="*/ 4960733 w 5058870"/>
              <a:gd name="connsiteY34" fmla="*/ 1140677 h 6048556"/>
              <a:gd name="connsiteX35" fmla="*/ 4954582 w 5058870"/>
              <a:gd name="connsiteY35" fmla="*/ 1117885 h 6048556"/>
              <a:gd name="connsiteX36" fmla="*/ 4951126 w 5058870"/>
              <a:gd name="connsiteY36" fmla="*/ 1054204 h 6048556"/>
              <a:gd name="connsiteX37" fmla="*/ 4950498 w 5058870"/>
              <a:gd name="connsiteY37" fmla="*/ 946280 h 6048556"/>
              <a:gd name="connsiteX38" fmla="*/ 4943633 w 5058870"/>
              <a:gd name="connsiteY38" fmla="*/ 907020 h 6048556"/>
              <a:gd name="connsiteX39" fmla="*/ 4941234 w 5058870"/>
              <a:gd name="connsiteY39" fmla="*/ 906169 h 6048556"/>
              <a:gd name="connsiteX40" fmla="*/ 4943722 w 5058870"/>
              <a:gd name="connsiteY40" fmla="*/ 749069 h 6048556"/>
              <a:gd name="connsiteX41" fmla="*/ 4941492 w 5058870"/>
              <a:gd name="connsiteY41" fmla="*/ 743898 h 6048556"/>
              <a:gd name="connsiteX42" fmla="*/ 4941895 w 5058870"/>
              <a:gd name="connsiteY42" fmla="*/ 490199 h 6048556"/>
              <a:gd name="connsiteX43" fmla="*/ 4942394 w 5058870"/>
              <a:gd name="connsiteY43" fmla="*/ 485589 h 6048556"/>
              <a:gd name="connsiteX44" fmla="*/ 4944145 w 5058870"/>
              <a:gd name="connsiteY44" fmla="*/ 454302 h 6048556"/>
              <a:gd name="connsiteX45" fmla="*/ 4942033 w 5058870"/>
              <a:gd name="connsiteY45" fmla="*/ 403560 h 6048556"/>
              <a:gd name="connsiteX46" fmla="*/ 4945792 w 5058870"/>
              <a:gd name="connsiteY46" fmla="*/ 179623 h 6048556"/>
              <a:gd name="connsiteX47" fmla="*/ 4942390 w 5058870"/>
              <a:gd name="connsiteY47" fmla="*/ 177932 h 6048556"/>
              <a:gd name="connsiteX48" fmla="*/ 4942445 w 5058870"/>
              <a:gd name="connsiteY48" fmla="*/ 143139 h 6048556"/>
              <a:gd name="connsiteX49" fmla="*/ 4909651 w 5058870"/>
              <a:gd name="connsiteY49" fmla="*/ 121087 h 6048556"/>
              <a:gd name="connsiteX50" fmla="*/ 3548714 w 5058870"/>
              <a:gd name="connsiteY50" fmla="*/ 114721 h 6048556"/>
              <a:gd name="connsiteX51" fmla="*/ 150603 w 5058870"/>
              <a:gd name="connsiteY51" fmla="*/ 117182 h 6048556"/>
              <a:gd name="connsiteX52" fmla="*/ 18086 w 5058870"/>
              <a:gd name="connsiteY52" fmla="*/ 3958 h 6048556"/>
              <a:gd name="connsiteX53" fmla="*/ 5058870 w 5058870"/>
              <a:gd name="connsiteY53" fmla="*/ 0 h 6048556"/>
              <a:gd name="connsiteX54" fmla="*/ 5058870 w 5058870"/>
              <a:gd name="connsiteY54" fmla="*/ 6048556 h 6048556"/>
              <a:gd name="connsiteX55" fmla="*/ 0 w 5058870"/>
              <a:gd name="connsiteY55" fmla="*/ 6048556 h 6048556"/>
              <a:gd name="connsiteX56" fmla="*/ 18086 w 5058870"/>
              <a:gd name="connsiteY56" fmla="*/ 3958 h 6048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5058870" h="6048556">
                <a:moveTo>
                  <a:pt x="150603" y="117182"/>
                </a:moveTo>
                <a:cubicBezTo>
                  <a:pt x="144562" y="1519801"/>
                  <a:pt x="138520" y="2922420"/>
                  <a:pt x="132479" y="4325039"/>
                </a:cubicBezTo>
                <a:cubicBezTo>
                  <a:pt x="132314" y="4851311"/>
                  <a:pt x="132148" y="5377582"/>
                  <a:pt x="131983" y="5903854"/>
                </a:cubicBezTo>
                <a:lnTo>
                  <a:pt x="483214" y="5902868"/>
                </a:lnTo>
                <a:lnTo>
                  <a:pt x="4936993" y="5929734"/>
                </a:lnTo>
                <a:cubicBezTo>
                  <a:pt x="4940359" y="5903683"/>
                  <a:pt x="4946642" y="5901881"/>
                  <a:pt x="4946665" y="5879073"/>
                </a:cubicBezTo>
                <a:lnTo>
                  <a:pt x="4942148" y="5858061"/>
                </a:lnTo>
                <a:cubicBezTo>
                  <a:pt x="4944576" y="5832831"/>
                  <a:pt x="4947702" y="5777096"/>
                  <a:pt x="4948266" y="5746170"/>
                </a:cubicBezTo>
                <a:cubicBezTo>
                  <a:pt x="4948831" y="5715243"/>
                  <a:pt x="4952548" y="5680774"/>
                  <a:pt x="4945532" y="5672498"/>
                </a:cubicBezTo>
                <a:lnTo>
                  <a:pt x="4937303" y="5632742"/>
                </a:lnTo>
                <a:cubicBezTo>
                  <a:pt x="4937943" y="5034096"/>
                  <a:pt x="4938582" y="4435451"/>
                  <a:pt x="4939222" y="3836805"/>
                </a:cubicBezTo>
                <a:cubicBezTo>
                  <a:pt x="4946330" y="3816201"/>
                  <a:pt x="4948846" y="3651504"/>
                  <a:pt x="4941754" y="3658384"/>
                </a:cubicBezTo>
                <a:cubicBezTo>
                  <a:pt x="4940258" y="3572231"/>
                  <a:pt x="4942123" y="3466671"/>
                  <a:pt x="4940629" y="3380518"/>
                </a:cubicBezTo>
                <a:cubicBezTo>
                  <a:pt x="4923430" y="3001238"/>
                  <a:pt x="4939637" y="2608938"/>
                  <a:pt x="4939141" y="2223148"/>
                </a:cubicBezTo>
                <a:lnTo>
                  <a:pt x="4944373" y="2168527"/>
                </a:lnTo>
                <a:lnTo>
                  <a:pt x="4957485" y="2101155"/>
                </a:lnTo>
                <a:lnTo>
                  <a:pt x="4953493" y="2087335"/>
                </a:lnTo>
                <a:cubicBezTo>
                  <a:pt x="4952315" y="2085639"/>
                  <a:pt x="4950991" y="2084257"/>
                  <a:pt x="4949567" y="2083233"/>
                </a:cubicBezTo>
                <a:cubicBezTo>
                  <a:pt x="4950081" y="2068168"/>
                  <a:pt x="4956343" y="2020447"/>
                  <a:pt x="4956568" y="1996948"/>
                </a:cubicBezTo>
                <a:lnTo>
                  <a:pt x="4950918" y="1942239"/>
                </a:lnTo>
                <a:lnTo>
                  <a:pt x="4939630" y="1916398"/>
                </a:lnTo>
                <a:lnTo>
                  <a:pt x="4939894" y="1749740"/>
                </a:lnTo>
                <a:lnTo>
                  <a:pt x="4942210" y="1749472"/>
                </a:lnTo>
                <a:cubicBezTo>
                  <a:pt x="4944598" y="1739435"/>
                  <a:pt x="4936370" y="1707983"/>
                  <a:pt x="4953013" y="1710630"/>
                </a:cubicBezTo>
                <a:cubicBezTo>
                  <a:pt x="4951413" y="1683620"/>
                  <a:pt x="4949817" y="1656609"/>
                  <a:pt x="4948218" y="1629599"/>
                </a:cubicBezTo>
                <a:cubicBezTo>
                  <a:pt x="4960214" y="1611720"/>
                  <a:pt x="4954756" y="1577971"/>
                  <a:pt x="4960078" y="1549960"/>
                </a:cubicBezTo>
                <a:lnTo>
                  <a:pt x="4964913" y="1537680"/>
                </a:lnTo>
                <a:lnTo>
                  <a:pt x="4972690" y="1456487"/>
                </a:lnTo>
                <a:lnTo>
                  <a:pt x="4985803" y="1389117"/>
                </a:lnTo>
                <a:lnTo>
                  <a:pt x="4981810" y="1375297"/>
                </a:lnTo>
                <a:cubicBezTo>
                  <a:pt x="4980632" y="1373600"/>
                  <a:pt x="4979308" y="1372219"/>
                  <a:pt x="4977885" y="1371195"/>
                </a:cubicBezTo>
                <a:cubicBezTo>
                  <a:pt x="4978575" y="1362262"/>
                  <a:pt x="4984787" y="1336081"/>
                  <a:pt x="4985953" y="1321699"/>
                </a:cubicBezTo>
                <a:cubicBezTo>
                  <a:pt x="4985597" y="1309436"/>
                  <a:pt x="4985240" y="1297173"/>
                  <a:pt x="4984884" y="1284910"/>
                </a:cubicBezTo>
                <a:lnTo>
                  <a:pt x="4979236" y="1230203"/>
                </a:lnTo>
                <a:cubicBezTo>
                  <a:pt x="4975210" y="1206164"/>
                  <a:pt x="4964841" y="1159397"/>
                  <a:pt x="4960733" y="1140677"/>
                </a:cubicBezTo>
                <a:cubicBezTo>
                  <a:pt x="4953571" y="1137027"/>
                  <a:pt x="4955994" y="1126612"/>
                  <a:pt x="4954582" y="1117885"/>
                </a:cubicBezTo>
                <a:cubicBezTo>
                  <a:pt x="4947913" y="1110279"/>
                  <a:pt x="4947685" y="1068048"/>
                  <a:pt x="4951126" y="1054204"/>
                </a:cubicBezTo>
                <a:cubicBezTo>
                  <a:pt x="4965316" y="1016287"/>
                  <a:pt x="4939943" y="976787"/>
                  <a:pt x="4950498" y="946280"/>
                </a:cubicBezTo>
                <a:cubicBezTo>
                  <a:pt x="4949250" y="921750"/>
                  <a:pt x="4945649" y="913874"/>
                  <a:pt x="4943633" y="907020"/>
                </a:cubicBezTo>
                <a:lnTo>
                  <a:pt x="4941234" y="906169"/>
                </a:lnTo>
                <a:cubicBezTo>
                  <a:pt x="4941248" y="879844"/>
                  <a:pt x="4943679" y="776114"/>
                  <a:pt x="4943722" y="749069"/>
                </a:cubicBezTo>
                <a:lnTo>
                  <a:pt x="4941492" y="743898"/>
                </a:lnTo>
                <a:cubicBezTo>
                  <a:pt x="4941626" y="659332"/>
                  <a:pt x="4941761" y="574765"/>
                  <a:pt x="4941895" y="490199"/>
                </a:cubicBezTo>
                <a:cubicBezTo>
                  <a:pt x="4942061" y="488662"/>
                  <a:pt x="4942228" y="487126"/>
                  <a:pt x="4942394" y="485589"/>
                </a:cubicBezTo>
                <a:cubicBezTo>
                  <a:pt x="4943552" y="471269"/>
                  <a:pt x="4944141" y="459699"/>
                  <a:pt x="4944145" y="454302"/>
                </a:cubicBezTo>
                <a:cubicBezTo>
                  <a:pt x="4943441" y="437389"/>
                  <a:pt x="4942736" y="420474"/>
                  <a:pt x="4942033" y="403560"/>
                </a:cubicBezTo>
                <a:cubicBezTo>
                  <a:pt x="4942307" y="357781"/>
                  <a:pt x="4945733" y="217227"/>
                  <a:pt x="4945792" y="179623"/>
                </a:cubicBezTo>
                <a:lnTo>
                  <a:pt x="4942390" y="177932"/>
                </a:lnTo>
                <a:cubicBezTo>
                  <a:pt x="4942408" y="166334"/>
                  <a:pt x="4942427" y="154737"/>
                  <a:pt x="4942445" y="143139"/>
                </a:cubicBezTo>
                <a:lnTo>
                  <a:pt x="4909651" y="121087"/>
                </a:lnTo>
                <a:lnTo>
                  <a:pt x="3548714" y="114721"/>
                </a:lnTo>
                <a:lnTo>
                  <a:pt x="150603" y="117182"/>
                </a:lnTo>
                <a:close/>
                <a:moveTo>
                  <a:pt x="18086" y="3958"/>
                </a:moveTo>
                <a:lnTo>
                  <a:pt x="5058870" y="0"/>
                </a:lnTo>
                <a:lnTo>
                  <a:pt x="5058870" y="6048556"/>
                </a:lnTo>
                <a:lnTo>
                  <a:pt x="0" y="6048556"/>
                </a:lnTo>
                <a:cubicBezTo>
                  <a:pt x="0" y="4032371"/>
                  <a:pt x="18086" y="2020143"/>
                  <a:pt x="18086" y="3958"/>
                </a:cubicBezTo>
                <a:close/>
              </a:path>
            </a:pathLst>
          </a:custGeom>
          <a:solidFill>
            <a:srgbClr val="EFEEE9"/>
          </a:solidFill>
          <a:ln>
            <a:noFill/>
          </a:ln>
          <a:effectLst>
            <a:outerShdw blurRad="38100" dist="12700" dir="2700000" algn="tl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867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E26DC18-0A55-4676-9900-0F9998005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F4971B2-37D5-4381-8DCF-FC2A0D8F3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3586260" y="3989476"/>
            <a:ext cx="8605739" cy="2868523"/>
          </a:xfrm>
          <a:custGeom>
            <a:avLst/>
            <a:gdLst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370426 w 9288370"/>
              <a:gd name="connsiteY2" fmla="*/ 1702965 h 1858154"/>
              <a:gd name="connsiteX3" fmla="*/ 832307 w 9288370"/>
              <a:gd name="connsiteY3" fmla="*/ 1538702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456865 w 9288370"/>
              <a:gd name="connsiteY6" fmla="*/ 1510292 h 1858154"/>
              <a:gd name="connsiteX7" fmla="*/ 1463005 w 9288370"/>
              <a:gd name="connsiteY7" fmla="*/ 1511279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1794234 w 9288370"/>
              <a:gd name="connsiteY10" fmla="*/ 1464331 h 1858154"/>
              <a:gd name="connsiteX11" fmla="*/ 2101780 w 9288370"/>
              <a:gd name="connsiteY11" fmla="*/ 1409907 h 1858154"/>
              <a:gd name="connsiteX12" fmla="*/ 2244830 w 9288370"/>
              <a:gd name="connsiteY12" fmla="*/ 1388540 h 1858154"/>
              <a:gd name="connsiteX13" fmla="*/ 2428648 w 9288370"/>
              <a:gd name="connsiteY13" fmla="*/ 1372736 h 1858154"/>
              <a:gd name="connsiteX14" fmla="*/ 2645882 w 9288370"/>
              <a:gd name="connsiteY14" fmla="*/ 1341971 h 1858154"/>
              <a:gd name="connsiteX15" fmla="*/ 2707413 w 9288370"/>
              <a:gd name="connsiteY15" fmla="*/ 1347156 h 1858154"/>
              <a:gd name="connsiteX16" fmla="*/ 2843134 w 9288370"/>
              <a:gd name="connsiteY16" fmla="*/ 1323561 h 1858154"/>
              <a:gd name="connsiteX17" fmla="*/ 2923804 w 9288370"/>
              <a:gd name="connsiteY17" fmla="*/ 1314224 h 1858154"/>
              <a:gd name="connsiteX18" fmla="*/ 2953618 w 9288370"/>
              <a:gd name="connsiteY18" fmla="*/ 1318186 h 1858154"/>
              <a:gd name="connsiteX19" fmla="*/ 2995816 w 9288370"/>
              <a:gd name="connsiteY19" fmla="*/ 1318670 h 1858154"/>
              <a:gd name="connsiteX20" fmla="*/ 3352700 w 9288370"/>
              <a:gd name="connsiteY20" fmla="*/ 1264183 h 1858154"/>
              <a:gd name="connsiteX21" fmla="*/ 3444611 w 9288370"/>
              <a:gd name="connsiteY21" fmla="*/ 1236739 h 1858154"/>
              <a:gd name="connsiteX22" fmla="*/ 3650072 w 9288370"/>
              <a:gd name="connsiteY22" fmla="*/ 1217421 h 1858154"/>
              <a:gd name="connsiteX23" fmla="*/ 3707853 w 9288370"/>
              <a:gd name="connsiteY23" fmla="*/ 1241722 h 1858154"/>
              <a:gd name="connsiteX24" fmla="*/ 3925616 w 9288370"/>
              <a:gd name="connsiteY24" fmla="*/ 1253751 h 1858154"/>
              <a:gd name="connsiteX25" fmla="*/ 3954387 w 9288370"/>
              <a:gd name="connsiteY25" fmla="*/ 1263789 h 1858154"/>
              <a:gd name="connsiteX26" fmla="*/ 3995849 w 9288370"/>
              <a:gd name="connsiteY26" fmla="*/ 1272939 h 1858154"/>
              <a:gd name="connsiteX27" fmla="*/ 4067546 w 9288370"/>
              <a:gd name="connsiteY27" fmla="*/ 1294697 h 1858154"/>
              <a:gd name="connsiteX28" fmla="*/ 4190310 w 9288370"/>
              <a:gd name="connsiteY28" fmla="*/ 1307786 h 1858154"/>
              <a:gd name="connsiteX29" fmla="*/ 4230008 w 9288370"/>
              <a:gd name="connsiteY29" fmla="*/ 1303546 h 1858154"/>
              <a:gd name="connsiteX30" fmla="*/ 4575478 w 9288370"/>
              <a:gd name="connsiteY30" fmla="*/ 1261726 h 1858154"/>
              <a:gd name="connsiteX31" fmla="*/ 4650026 w 9288370"/>
              <a:gd name="connsiteY31" fmla="*/ 1265798 h 1858154"/>
              <a:gd name="connsiteX32" fmla="*/ 4792008 w 9288370"/>
              <a:gd name="connsiteY32" fmla="*/ 1243899 h 1858154"/>
              <a:gd name="connsiteX33" fmla="*/ 4954126 w 9288370"/>
              <a:gd name="connsiteY33" fmla="*/ 1204617 h 1858154"/>
              <a:gd name="connsiteX34" fmla="*/ 5309678 w 9288370"/>
              <a:gd name="connsiteY34" fmla="*/ 1128278 h 1858154"/>
              <a:gd name="connsiteX35" fmla="*/ 5474724 w 9288370"/>
              <a:gd name="connsiteY35" fmla="*/ 1091167 h 1858154"/>
              <a:gd name="connsiteX36" fmla="*/ 5612132 w 9288370"/>
              <a:gd name="connsiteY36" fmla="*/ 1051509 h 1858154"/>
              <a:gd name="connsiteX37" fmla="*/ 5776618 w 9288370"/>
              <a:gd name="connsiteY37" fmla="*/ 1053037 h 1858154"/>
              <a:gd name="connsiteX38" fmla="*/ 5785786 w 9288370"/>
              <a:gd name="connsiteY38" fmla="*/ 1051213 h 1858154"/>
              <a:gd name="connsiteX39" fmla="*/ 5829381 w 9288370"/>
              <a:gd name="connsiteY39" fmla="*/ 1046878 h 1858154"/>
              <a:gd name="connsiteX40" fmla="*/ 5943596 w 9288370"/>
              <a:gd name="connsiteY40" fmla="*/ 1043237 h 1858154"/>
              <a:gd name="connsiteX41" fmla="*/ 5985730 w 9288370"/>
              <a:gd name="connsiteY41" fmla="*/ 1035396 h 1858154"/>
              <a:gd name="connsiteX42" fmla="*/ 6103109 w 9288370"/>
              <a:gd name="connsiteY42" fmla="*/ 1019019 h 1858154"/>
              <a:gd name="connsiteX43" fmla="*/ 6222406 w 9288370"/>
              <a:gd name="connsiteY43" fmla="*/ 985341 h 1858154"/>
              <a:gd name="connsiteX44" fmla="*/ 6598672 w 9288370"/>
              <a:gd name="connsiteY44" fmla="*/ 902062 h 1858154"/>
              <a:gd name="connsiteX45" fmla="*/ 6766149 w 9288370"/>
              <a:gd name="connsiteY45" fmla="*/ 846132 h 1858154"/>
              <a:gd name="connsiteX46" fmla="*/ 6886312 w 9288370"/>
              <a:gd name="connsiteY46" fmla="*/ 781877 h 1858154"/>
              <a:gd name="connsiteX47" fmla="*/ 7006457 w 9288370"/>
              <a:gd name="connsiteY47" fmla="*/ 699758 h 1858154"/>
              <a:gd name="connsiteX48" fmla="*/ 7231643 w 9288370"/>
              <a:gd name="connsiteY48" fmla="*/ 640778 h 1858154"/>
              <a:gd name="connsiteX49" fmla="*/ 7363123 w 9288370"/>
              <a:gd name="connsiteY49" fmla="*/ 593682 h 1858154"/>
              <a:gd name="connsiteX50" fmla="*/ 7588368 w 9288370"/>
              <a:gd name="connsiteY50" fmla="*/ 531129 h 1858154"/>
              <a:gd name="connsiteX51" fmla="*/ 7952094 w 9288370"/>
              <a:gd name="connsiteY51" fmla="*/ 409302 h 1858154"/>
              <a:gd name="connsiteX52" fmla="*/ 8231938 w 9288370"/>
              <a:gd name="connsiteY52" fmla="*/ 259259 h 1858154"/>
              <a:gd name="connsiteX53" fmla="*/ 8428864 w 9288370"/>
              <a:gd name="connsiteY53" fmla="*/ 208471 h 1858154"/>
              <a:gd name="connsiteX54" fmla="*/ 8616510 w 9288370"/>
              <a:gd name="connsiteY54" fmla="*/ 161973 h 1858154"/>
              <a:gd name="connsiteX55" fmla="*/ 8826766 w 9288370"/>
              <a:gd name="connsiteY55" fmla="*/ 152111 h 1858154"/>
              <a:gd name="connsiteX56" fmla="*/ 8917647 w 9288370"/>
              <a:gd name="connsiteY56" fmla="*/ 112232 h 1858154"/>
              <a:gd name="connsiteX57" fmla="*/ 9182272 w 9288370"/>
              <a:gd name="connsiteY57" fmla="*/ 37171 h 1858154"/>
              <a:gd name="connsiteX58" fmla="*/ 9232990 w 9288370"/>
              <a:gd name="connsiteY58" fmla="*/ 24074 h 1858154"/>
              <a:gd name="connsiteX59" fmla="*/ 9288370 w 9288370"/>
              <a:gd name="connsiteY59" fmla="*/ 0 h 1858154"/>
              <a:gd name="connsiteX60" fmla="*/ 0 w 9288370"/>
              <a:gd name="connsiteY60" fmla="*/ 0 h 1858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9288370" h="1858154">
                <a:moveTo>
                  <a:pt x="0" y="1858154"/>
                </a:moveTo>
                <a:lnTo>
                  <a:pt x="1049" y="1857909"/>
                </a:lnTo>
                <a:cubicBezTo>
                  <a:pt x="74675" y="1831386"/>
                  <a:pt x="218534" y="1803822"/>
                  <a:pt x="370426" y="1702965"/>
                </a:cubicBezTo>
                <a:cubicBezTo>
                  <a:pt x="508969" y="1649765"/>
                  <a:pt x="440682" y="1619463"/>
                  <a:pt x="832307" y="1538702"/>
                </a:cubicBezTo>
                <a:cubicBezTo>
                  <a:pt x="878744" y="1533298"/>
                  <a:pt x="897351" y="1542198"/>
                  <a:pt x="971617" y="1522494"/>
                </a:cubicBezTo>
                <a:cubicBezTo>
                  <a:pt x="1030678" y="1519687"/>
                  <a:pt x="1097347" y="1540789"/>
                  <a:pt x="1186668" y="1521861"/>
                </a:cubicBezTo>
                <a:lnTo>
                  <a:pt x="1456865" y="1510292"/>
                </a:lnTo>
                <a:lnTo>
                  <a:pt x="1463005" y="1511279"/>
                </a:lnTo>
                <a:lnTo>
                  <a:pt x="1604999" y="1513599"/>
                </a:lnTo>
                <a:lnTo>
                  <a:pt x="1717911" y="1497764"/>
                </a:lnTo>
                <a:cubicBezTo>
                  <a:pt x="1743422" y="1488490"/>
                  <a:pt x="1730257" y="1478974"/>
                  <a:pt x="1794234" y="1464331"/>
                </a:cubicBezTo>
                <a:cubicBezTo>
                  <a:pt x="1842539" y="1428781"/>
                  <a:pt x="1920661" y="1445458"/>
                  <a:pt x="2101780" y="1409907"/>
                </a:cubicBezTo>
                <a:cubicBezTo>
                  <a:pt x="2138594" y="1385934"/>
                  <a:pt x="2193900" y="1407074"/>
                  <a:pt x="2244830" y="1388540"/>
                </a:cubicBezTo>
                <a:cubicBezTo>
                  <a:pt x="2310706" y="1379336"/>
                  <a:pt x="2366733" y="1379060"/>
                  <a:pt x="2428648" y="1372736"/>
                </a:cubicBezTo>
                <a:cubicBezTo>
                  <a:pt x="2495490" y="1364975"/>
                  <a:pt x="2599421" y="1346234"/>
                  <a:pt x="2645882" y="1341971"/>
                </a:cubicBezTo>
                <a:cubicBezTo>
                  <a:pt x="2670920" y="1340537"/>
                  <a:pt x="2669117" y="1348484"/>
                  <a:pt x="2707413" y="1347156"/>
                </a:cubicBezTo>
                <a:cubicBezTo>
                  <a:pt x="2743721" y="1324535"/>
                  <a:pt x="2798213" y="1353269"/>
                  <a:pt x="2843134" y="1323561"/>
                </a:cubicBezTo>
                <a:cubicBezTo>
                  <a:pt x="2859865" y="1315298"/>
                  <a:pt x="2912970" y="1306041"/>
                  <a:pt x="2923804" y="1314224"/>
                </a:cubicBezTo>
                <a:cubicBezTo>
                  <a:pt x="2935040" y="1314339"/>
                  <a:pt x="2947659" y="1308371"/>
                  <a:pt x="2953618" y="1318186"/>
                </a:cubicBezTo>
                <a:cubicBezTo>
                  <a:pt x="2963089" y="1329568"/>
                  <a:pt x="3000111" y="1302355"/>
                  <a:pt x="2995816" y="1318670"/>
                </a:cubicBezTo>
                <a:cubicBezTo>
                  <a:pt x="3062330" y="1309669"/>
                  <a:pt x="3244113" y="1294731"/>
                  <a:pt x="3352700" y="1264183"/>
                </a:cubicBezTo>
                <a:lnTo>
                  <a:pt x="3444611" y="1236739"/>
                </a:lnTo>
                <a:cubicBezTo>
                  <a:pt x="3513098" y="1213406"/>
                  <a:pt x="3581585" y="1223860"/>
                  <a:pt x="3650072" y="1217421"/>
                </a:cubicBezTo>
                <a:cubicBezTo>
                  <a:pt x="3683717" y="1219648"/>
                  <a:pt x="3669967" y="1235157"/>
                  <a:pt x="3707853" y="1241722"/>
                </a:cubicBezTo>
                <a:cubicBezTo>
                  <a:pt x="3753776" y="1247777"/>
                  <a:pt x="3884527" y="1250073"/>
                  <a:pt x="3925616" y="1253751"/>
                </a:cubicBezTo>
                <a:cubicBezTo>
                  <a:pt x="3936659" y="1256176"/>
                  <a:pt x="3949946" y="1252887"/>
                  <a:pt x="3954387" y="1263789"/>
                </a:cubicBezTo>
                <a:cubicBezTo>
                  <a:pt x="3962052" y="1276954"/>
                  <a:pt x="4002445" y="1257743"/>
                  <a:pt x="3995849" y="1272939"/>
                </a:cubicBezTo>
                <a:cubicBezTo>
                  <a:pt x="4024501" y="1259800"/>
                  <a:pt x="4044699" y="1287470"/>
                  <a:pt x="4067546" y="1294697"/>
                </a:cubicBezTo>
                <a:lnTo>
                  <a:pt x="4190310" y="1307786"/>
                </a:lnTo>
                <a:cubicBezTo>
                  <a:pt x="4201670" y="1307054"/>
                  <a:pt x="4216873" y="1303173"/>
                  <a:pt x="4230008" y="1303546"/>
                </a:cubicBezTo>
                <a:cubicBezTo>
                  <a:pt x="4327992" y="1270528"/>
                  <a:pt x="4508090" y="1267792"/>
                  <a:pt x="4575478" y="1261726"/>
                </a:cubicBezTo>
                <a:lnTo>
                  <a:pt x="4650026" y="1265798"/>
                </a:lnTo>
                <a:lnTo>
                  <a:pt x="4792008" y="1243899"/>
                </a:lnTo>
                <a:cubicBezTo>
                  <a:pt x="4864797" y="1217989"/>
                  <a:pt x="4892960" y="1244893"/>
                  <a:pt x="4954126" y="1204617"/>
                </a:cubicBezTo>
                <a:cubicBezTo>
                  <a:pt x="5072643" y="1179171"/>
                  <a:pt x="5136253" y="1145277"/>
                  <a:pt x="5309678" y="1128278"/>
                </a:cubicBezTo>
                <a:cubicBezTo>
                  <a:pt x="5365406" y="1122815"/>
                  <a:pt x="5419708" y="1103537"/>
                  <a:pt x="5474724" y="1091167"/>
                </a:cubicBezTo>
                <a:lnTo>
                  <a:pt x="5612132" y="1051509"/>
                </a:lnTo>
                <a:cubicBezTo>
                  <a:pt x="5662448" y="1045154"/>
                  <a:pt x="5747676" y="1053086"/>
                  <a:pt x="5776618" y="1053037"/>
                </a:cubicBezTo>
                <a:lnTo>
                  <a:pt x="5785786" y="1051213"/>
                </a:lnTo>
                <a:lnTo>
                  <a:pt x="5829381" y="1046878"/>
                </a:lnTo>
                <a:cubicBezTo>
                  <a:pt x="5855683" y="1045549"/>
                  <a:pt x="5917537" y="1045151"/>
                  <a:pt x="5943596" y="1043237"/>
                </a:cubicBezTo>
                <a:cubicBezTo>
                  <a:pt x="5955032" y="1029831"/>
                  <a:pt x="5969545" y="1030469"/>
                  <a:pt x="5985730" y="1035396"/>
                </a:cubicBezTo>
                <a:cubicBezTo>
                  <a:pt x="6020901" y="1022497"/>
                  <a:pt x="6059962" y="1025742"/>
                  <a:pt x="6103109" y="1019019"/>
                </a:cubicBezTo>
                <a:cubicBezTo>
                  <a:pt x="6142495" y="996126"/>
                  <a:pt x="6176341" y="992625"/>
                  <a:pt x="6222406" y="985341"/>
                </a:cubicBezTo>
                <a:cubicBezTo>
                  <a:pt x="6305000" y="965848"/>
                  <a:pt x="6389790" y="916113"/>
                  <a:pt x="6598672" y="902062"/>
                </a:cubicBezTo>
                <a:cubicBezTo>
                  <a:pt x="6696217" y="878308"/>
                  <a:pt x="6705019" y="864412"/>
                  <a:pt x="6766149" y="846132"/>
                </a:cubicBezTo>
                <a:cubicBezTo>
                  <a:pt x="6828622" y="816303"/>
                  <a:pt x="6844288" y="800250"/>
                  <a:pt x="6886312" y="781877"/>
                </a:cubicBezTo>
                <a:cubicBezTo>
                  <a:pt x="6904346" y="770915"/>
                  <a:pt x="6974811" y="693660"/>
                  <a:pt x="7006457" y="699758"/>
                </a:cubicBezTo>
                <a:cubicBezTo>
                  <a:pt x="7015878" y="688760"/>
                  <a:pt x="7169942" y="678731"/>
                  <a:pt x="7231643" y="640778"/>
                </a:cubicBezTo>
                <a:cubicBezTo>
                  <a:pt x="7291087" y="623099"/>
                  <a:pt x="7308597" y="611957"/>
                  <a:pt x="7363123" y="593682"/>
                </a:cubicBezTo>
                <a:cubicBezTo>
                  <a:pt x="7401879" y="595559"/>
                  <a:pt x="7517574" y="550445"/>
                  <a:pt x="7588368" y="531129"/>
                </a:cubicBezTo>
                <a:cubicBezTo>
                  <a:pt x="7669636" y="521516"/>
                  <a:pt x="7844833" y="454614"/>
                  <a:pt x="7952094" y="409302"/>
                </a:cubicBezTo>
                <a:cubicBezTo>
                  <a:pt x="8059356" y="363990"/>
                  <a:pt x="8146910" y="253405"/>
                  <a:pt x="8231938" y="259259"/>
                </a:cubicBezTo>
                <a:cubicBezTo>
                  <a:pt x="8305929" y="256630"/>
                  <a:pt x="8363222" y="225400"/>
                  <a:pt x="8428864" y="208471"/>
                </a:cubicBezTo>
                <a:cubicBezTo>
                  <a:pt x="8491413" y="192972"/>
                  <a:pt x="8456819" y="173248"/>
                  <a:pt x="8616510" y="161973"/>
                </a:cubicBezTo>
                <a:cubicBezTo>
                  <a:pt x="8658196" y="158015"/>
                  <a:pt x="8776576" y="160401"/>
                  <a:pt x="8826766" y="152111"/>
                </a:cubicBezTo>
                <a:lnTo>
                  <a:pt x="8917647" y="112232"/>
                </a:lnTo>
                <a:cubicBezTo>
                  <a:pt x="8976899" y="93075"/>
                  <a:pt x="9069756" y="89380"/>
                  <a:pt x="9182272" y="37171"/>
                </a:cubicBezTo>
                <a:cubicBezTo>
                  <a:pt x="9197307" y="35724"/>
                  <a:pt x="9214647" y="30863"/>
                  <a:pt x="9232990" y="24074"/>
                </a:cubicBezTo>
                <a:lnTo>
                  <a:pt x="9288370" y="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tile tx="0" ty="0" sx="70000" sy="70000" flip="none" algn="tl"/>
          </a:blipFill>
          <a:ln w="12700" cap="flat" cmpd="sng" algn="ctr">
            <a:noFill/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8DD9B76-1FDF-413E-B8FE-FB1D98EB0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991372">
            <a:off x="-1233815" y="895119"/>
            <a:ext cx="7156872" cy="5094901"/>
          </a:xfrm>
          <a:custGeom>
            <a:avLst/>
            <a:gdLst>
              <a:gd name="connsiteX0" fmla="*/ 7156872 w 7156872"/>
              <a:gd name="connsiteY0" fmla="*/ 415939 h 5126500"/>
              <a:gd name="connsiteX1" fmla="*/ 6870648 w 7156872"/>
              <a:gd name="connsiteY1" fmla="*/ 5126499 h 5126500"/>
              <a:gd name="connsiteX2" fmla="*/ 0 w 7156872"/>
              <a:gd name="connsiteY2" fmla="*/ 5126500 h 5126500"/>
              <a:gd name="connsiteX3" fmla="*/ 311497 w 7156872"/>
              <a:gd name="connsiteY3" fmla="*/ 0 h 512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56872" h="5126500">
                <a:moveTo>
                  <a:pt x="7156872" y="415939"/>
                </a:moveTo>
                <a:lnTo>
                  <a:pt x="6870648" y="5126499"/>
                </a:lnTo>
                <a:lnTo>
                  <a:pt x="0" y="5126500"/>
                </a:lnTo>
                <a:lnTo>
                  <a:pt x="311497" y="0"/>
                </a:lnTo>
                <a:close/>
              </a:path>
            </a:pathLst>
          </a:custGeom>
          <a:solidFill>
            <a:srgbClr val="EFEEE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Segnaposto contenuto 3" descr="Immagine che contiene dipinto, arredo, vestiti, interno&#10;&#10;Descrizione generata automaticamente">
            <a:extLst>
              <a:ext uri="{FF2B5EF4-FFF2-40B4-BE49-F238E27FC236}">
                <a16:creationId xmlns:a16="http://schemas.microsoft.com/office/drawing/2014/main" id="{83F4E1FF-D3BE-E4FD-E0F9-06D31BBDBF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</a:blip>
          <a:srcRect t="208" r="1" b="1"/>
          <a:stretch/>
        </p:blipFill>
        <p:spPr>
          <a:xfrm>
            <a:off x="-5679" y="-10"/>
            <a:ext cx="4999605" cy="6858000"/>
          </a:xfrm>
          <a:custGeom>
            <a:avLst/>
            <a:gdLst/>
            <a:ahLst/>
            <a:cxnLst/>
            <a:rect l="l" t="t" r="r" b="b"/>
            <a:pathLst>
              <a:path w="4999605" h="6858000">
                <a:moveTo>
                  <a:pt x="0" y="0"/>
                </a:moveTo>
                <a:lnTo>
                  <a:pt x="4582898" y="0"/>
                </a:lnTo>
                <a:lnTo>
                  <a:pt x="499960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52C8290-902D-42B9-B4B4-6717341A31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322547">
            <a:off x="4094660" y="1289750"/>
            <a:ext cx="3131702" cy="2417244"/>
          </a:xfrm>
          <a:prstGeom prst="rect">
            <a:avLst/>
          </a:prstGeom>
          <a:solidFill>
            <a:srgbClr val="EFEEE9"/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 descr="Immagine che contiene persona, vestiti, testo, interno&#10;&#10;Descrizione generata automaticamente">
            <a:extLst>
              <a:ext uri="{FF2B5EF4-FFF2-40B4-BE49-F238E27FC236}">
                <a16:creationId xmlns:a16="http://schemas.microsoft.com/office/drawing/2014/main" id="{54C852DC-42B7-EE4C-FEC6-3C8A1B6B6F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23861" r="17058" b="4"/>
          <a:stretch/>
        </p:blipFill>
        <p:spPr>
          <a:xfrm rot="163910">
            <a:off x="4049466" y="1202770"/>
            <a:ext cx="3180901" cy="2570770"/>
          </a:xfrm>
          <a:custGeom>
            <a:avLst/>
            <a:gdLst/>
            <a:ahLst/>
            <a:cxnLst/>
            <a:rect l="l" t="t" r="r" b="b"/>
            <a:pathLst>
              <a:path w="3466531" h="2801613">
                <a:moveTo>
                  <a:pt x="3161710" y="0"/>
                </a:moveTo>
                <a:lnTo>
                  <a:pt x="3466324" y="2359568"/>
                </a:lnTo>
                <a:cubicBezTo>
                  <a:pt x="3468095" y="2373606"/>
                  <a:pt x="3458336" y="2386424"/>
                  <a:pt x="3444479" y="2388249"/>
                </a:cubicBezTo>
                <a:cubicBezTo>
                  <a:pt x="3442039" y="2388576"/>
                  <a:pt x="3439599" y="2388905"/>
                  <a:pt x="3437159" y="2389232"/>
                </a:cubicBezTo>
                <a:lnTo>
                  <a:pt x="3400929" y="2397326"/>
                </a:lnTo>
                <a:lnTo>
                  <a:pt x="3272321" y="2410520"/>
                </a:lnTo>
                <a:cubicBezTo>
                  <a:pt x="3231888" y="2415746"/>
                  <a:pt x="3194789" y="2420542"/>
                  <a:pt x="3154357" y="2425769"/>
                </a:cubicBezTo>
                <a:cubicBezTo>
                  <a:pt x="3112480" y="2425390"/>
                  <a:pt x="3061080" y="2450019"/>
                  <a:pt x="3003349" y="2454872"/>
                </a:cubicBezTo>
                <a:lnTo>
                  <a:pt x="2960536" y="2455637"/>
                </a:lnTo>
                <a:cubicBezTo>
                  <a:pt x="2929095" y="2459511"/>
                  <a:pt x="2897654" y="2463384"/>
                  <a:pt x="2866213" y="2467258"/>
                </a:cubicBezTo>
                <a:cubicBezTo>
                  <a:pt x="2775743" y="2479566"/>
                  <a:pt x="2775128" y="2479371"/>
                  <a:pt x="2684659" y="2491679"/>
                </a:cubicBezTo>
                <a:lnTo>
                  <a:pt x="2629928" y="2498842"/>
                </a:lnTo>
                <a:cubicBezTo>
                  <a:pt x="1854893" y="2599766"/>
                  <a:pt x="1079857" y="2700689"/>
                  <a:pt x="304822" y="2801613"/>
                </a:cubicBezTo>
                <a:lnTo>
                  <a:pt x="208" y="442045"/>
                </a:lnTo>
                <a:cubicBezTo>
                  <a:pt x="-1564" y="428007"/>
                  <a:pt x="8195" y="415189"/>
                  <a:pt x="22052" y="413364"/>
                </a:cubicBezTo>
                <a:cubicBezTo>
                  <a:pt x="68272" y="402511"/>
                  <a:pt x="133794" y="396056"/>
                  <a:pt x="182963" y="389133"/>
                </a:cubicBezTo>
                <a:cubicBezTo>
                  <a:pt x="227664" y="383363"/>
                  <a:pt x="212063" y="382146"/>
                  <a:pt x="256765" y="376376"/>
                </a:cubicBezTo>
                <a:lnTo>
                  <a:pt x="309931" y="366049"/>
                </a:lnTo>
                <a:cubicBezTo>
                  <a:pt x="336479" y="360885"/>
                  <a:pt x="358911" y="347424"/>
                  <a:pt x="378532" y="343418"/>
                </a:cubicBezTo>
                <a:cubicBezTo>
                  <a:pt x="412260" y="338007"/>
                  <a:pt x="485142" y="335887"/>
                  <a:pt x="512299" y="333582"/>
                </a:cubicBezTo>
                <a:cubicBezTo>
                  <a:pt x="544238" y="329381"/>
                  <a:pt x="547053" y="335758"/>
                  <a:pt x="578993" y="331558"/>
                </a:cubicBezTo>
                <a:cubicBezTo>
                  <a:pt x="634094" y="324357"/>
                  <a:pt x="394729" y="360580"/>
                  <a:pt x="836603" y="302771"/>
                </a:cubicBezTo>
                <a:cubicBezTo>
                  <a:pt x="1611639" y="201847"/>
                  <a:pt x="2386675" y="100924"/>
                  <a:pt x="3161710" y="0"/>
                </a:cubicBezTo>
                <a:close/>
              </a:path>
            </a:pathLst>
          </a:cu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07CFB6E-5028-4671-81DF-72715A7C6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70292">
            <a:off x="4587451" y="3736365"/>
            <a:ext cx="3134963" cy="2432953"/>
          </a:xfrm>
          <a:prstGeom prst="rect">
            <a:avLst/>
          </a:prstGeom>
          <a:solidFill>
            <a:srgbClr val="EFEEE9"/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magine 5" descr="Immagine che contiene dipinto, disegno, schizzo, arte&#10;&#10;Descrizione generata automaticamente">
            <a:extLst>
              <a:ext uri="{FF2B5EF4-FFF2-40B4-BE49-F238E27FC236}">
                <a16:creationId xmlns:a16="http://schemas.microsoft.com/office/drawing/2014/main" id="{806BDADD-6649-C74F-AEA6-85CBED3343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14429" r="11931" b="2"/>
          <a:stretch/>
        </p:blipFill>
        <p:spPr>
          <a:xfrm>
            <a:off x="4631370" y="3773550"/>
            <a:ext cx="3045461" cy="2357236"/>
          </a:xfrm>
          <a:custGeom>
            <a:avLst/>
            <a:gdLst/>
            <a:ahLst/>
            <a:cxnLst/>
            <a:rect l="l" t="t" r="r" b="b"/>
            <a:pathLst>
              <a:path w="3318929" h="2568905">
                <a:moveTo>
                  <a:pt x="134391" y="11"/>
                </a:moveTo>
                <a:lnTo>
                  <a:pt x="800813" y="33050"/>
                </a:lnTo>
                <a:lnTo>
                  <a:pt x="822873" y="27944"/>
                </a:lnTo>
                <a:cubicBezTo>
                  <a:pt x="835067" y="28822"/>
                  <a:pt x="837585" y="32807"/>
                  <a:pt x="844940" y="35238"/>
                </a:cubicBezTo>
                <a:lnTo>
                  <a:pt x="1143104" y="50019"/>
                </a:lnTo>
                <a:lnTo>
                  <a:pt x="1182681" y="51982"/>
                </a:lnTo>
                <a:lnTo>
                  <a:pt x="1205113" y="46487"/>
                </a:lnTo>
                <a:cubicBezTo>
                  <a:pt x="1213745" y="52197"/>
                  <a:pt x="1220760" y="42215"/>
                  <a:pt x="1228089" y="40054"/>
                </a:cubicBezTo>
                <a:lnTo>
                  <a:pt x="1250030" y="37876"/>
                </a:lnTo>
                <a:lnTo>
                  <a:pt x="1266821" y="38203"/>
                </a:lnTo>
                <a:lnTo>
                  <a:pt x="1284166" y="43532"/>
                </a:lnTo>
                <a:cubicBezTo>
                  <a:pt x="1289049" y="44207"/>
                  <a:pt x="1290483" y="41497"/>
                  <a:pt x="1296115" y="42264"/>
                </a:cubicBezTo>
                <a:lnTo>
                  <a:pt x="1317962" y="48136"/>
                </a:lnTo>
                <a:lnTo>
                  <a:pt x="1350049" y="54138"/>
                </a:lnTo>
                <a:lnTo>
                  <a:pt x="1372055" y="59931"/>
                </a:lnTo>
                <a:lnTo>
                  <a:pt x="1376272" y="61579"/>
                </a:lnTo>
                <a:lnTo>
                  <a:pt x="1521787" y="68793"/>
                </a:lnTo>
                <a:lnTo>
                  <a:pt x="1532601" y="67720"/>
                </a:lnTo>
                <a:lnTo>
                  <a:pt x="1568736" y="71121"/>
                </a:lnTo>
                <a:lnTo>
                  <a:pt x="1574104" y="69194"/>
                </a:lnTo>
                <a:lnTo>
                  <a:pt x="1609400" y="73137"/>
                </a:lnTo>
                <a:cubicBezTo>
                  <a:pt x="1621141" y="73408"/>
                  <a:pt x="1641434" y="74905"/>
                  <a:pt x="1648285" y="73203"/>
                </a:cubicBezTo>
                <a:lnTo>
                  <a:pt x="1651429" y="68356"/>
                </a:lnTo>
                <a:lnTo>
                  <a:pt x="1659958" y="68338"/>
                </a:lnTo>
                <a:cubicBezTo>
                  <a:pt x="1660561" y="68752"/>
                  <a:pt x="1672843" y="69041"/>
                  <a:pt x="1673347" y="69098"/>
                </a:cubicBezTo>
                <a:lnTo>
                  <a:pt x="1703088" y="75824"/>
                </a:lnTo>
                <a:lnTo>
                  <a:pt x="3318929" y="154146"/>
                </a:lnTo>
                <a:lnTo>
                  <a:pt x="3200416" y="2544653"/>
                </a:lnTo>
                <a:cubicBezTo>
                  <a:pt x="3199679" y="2558704"/>
                  <a:pt x="3187877" y="2569530"/>
                  <a:pt x="3173999" y="2568878"/>
                </a:cubicBezTo>
                <a:cubicBezTo>
                  <a:pt x="2671371" y="2546885"/>
                  <a:pt x="1144355" y="2472095"/>
                  <a:pt x="1624" y="2414345"/>
                </a:cubicBezTo>
                <a:lnTo>
                  <a:pt x="0" y="2414263"/>
                </a:lnTo>
                <a:lnTo>
                  <a:pt x="118637" y="21261"/>
                </a:lnTo>
                <a:cubicBezTo>
                  <a:pt x="119285" y="9129"/>
                  <a:pt x="126315" y="-357"/>
                  <a:pt x="134391" y="11"/>
                </a:cubicBezTo>
                <a:close/>
              </a:path>
            </a:pathLst>
          </a:cu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FEFFC1D-AC26-41E0-404A-D624EFCD9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9535" y="1295400"/>
            <a:ext cx="4352365" cy="281768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5400"/>
              <a:t>Ad Gentes. Capitolo II</a:t>
            </a:r>
          </a:p>
        </p:txBody>
      </p:sp>
    </p:spTree>
    <p:extLst>
      <p:ext uri="{BB962C8B-B14F-4D97-AF65-F5344CB8AC3E}">
        <p14:creationId xmlns:p14="http://schemas.microsoft.com/office/powerpoint/2010/main" val="1135106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BE5C87-580D-7381-D11A-0622161F3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9375" y="223816"/>
            <a:ext cx="9493249" cy="1577975"/>
          </a:xfrm>
        </p:spPr>
        <p:txBody>
          <a:bodyPr/>
          <a:lstStyle/>
          <a:p>
            <a:pPr algn="ctr"/>
            <a:r>
              <a:rPr lang="it-IT" dirty="0"/>
              <a:t>In missione, ma in quale mondo? Il magistero di papa Francesco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A24625A7-AEB0-49FF-342E-B26825046E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24425" y="2156066"/>
            <a:ext cx="2343150" cy="195262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221D914-E2E4-92A7-442E-987821098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43100"/>
            <a:ext cx="3494935" cy="491737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2C76D54-4583-149B-59E9-B5B8DCE4F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4935" y="4787153"/>
            <a:ext cx="5177118" cy="207084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BDFCAE6-B1CE-DA3B-BA67-24CCDA6F24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4754" y="1943100"/>
            <a:ext cx="3563314" cy="491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540977"/>
      </p:ext>
    </p:extLst>
  </p:cSld>
  <p:clrMapOvr>
    <a:masterClrMapping/>
  </p:clrMapOvr>
</p:sld>
</file>

<file path=ppt/theme/theme1.xml><?xml version="1.0" encoding="utf-8"?>
<a:theme xmlns:a="http://schemas.openxmlformats.org/drawingml/2006/main" name="AfterhoursVTI">
  <a:themeElements>
    <a:clrScheme name="AnalogousFromRegularSeedRightStep">
      <a:dk1>
        <a:srgbClr val="000000"/>
      </a:dk1>
      <a:lt1>
        <a:srgbClr val="FFFFFF"/>
      </a:lt1>
      <a:dk2>
        <a:srgbClr val="2C301B"/>
      </a:dk2>
      <a:lt2>
        <a:srgbClr val="F3F0F2"/>
      </a:lt2>
      <a:accent1>
        <a:srgbClr val="47B47A"/>
      </a:accent1>
      <a:accent2>
        <a:srgbClr val="3BB1A4"/>
      </a:accent2>
      <a:accent3>
        <a:srgbClr val="4D9FC3"/>
      </a:accent3>
      <a:accent4>
        <a:srgbClr val="3B5CB1"/>
      </a:accent4>
      <a:accent5>
        <a:srgbClr val="5D4DC3"/>
      </a:accent5>
      <a:accent6>
        <a:srgbClr val="7E3DB2"/>
      </a:accent6>
      <a:hlink>
        <a:srgbClr val="BF3F83"/>
      </a:hlink>
      <a:folHlink>
        <a:srgbClr val="7F7F7F"/>
      </a:folHlink>
    </a:clrScheme>
    <a:fontScheme name="Street">
      <a:majorFont>
        <a:latin typeface="Franklin Gothic Heavy"/>
        <a:ea typeface=""/>
        <a:cs typeface=""/>
      </a:majorFont>
      <a:minorFont>
        <a:latin typeface="Consola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terhoursVTI" id="{90A150B1-9C08-42C7-B4E0-C1D732064FA1}" vid="{A6104589-8A83-4A64-B7F1-AAF946A4051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</Words>
  <Application>Microsoft Office PowerPoint</Application>
  <PresentationFormat>Widescreen</PresentationFormat>
  <Paragraphs>12</Paragraphs>
  <Slides>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0" baseType="lpstr">
      <vt:lpstr>Arial</vt:lpstr>
      <vt:lpstr>Consolas</vt:lpstr>
      <vt:lpstr>Franklin Gothic Heavy</vt:lpstr>
      <vt:lpstr>AfterhoursVTI</vt:lpstr>
      <vt:lpstr>L’identità missionaria della Chiesa </vt:lpstr>
      <vt:lpstr>Il fondamento pasquale della missione</vt:lpstr>
      <vt:lpstr>Il decreto Ad Gentes del Concilio Vaticano II. </vt:lpstr>
      <vt:lpstr>Ad Gentes. Capitolo I</vt:lpstr>
      <vt:lpstr>Ad Gentes. Capitolo II</vt:lpstr>
      <vt:lpstr>In missione, ma in quale mondo? Il magistero di papa Francesco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L’identità missionaria della Chiesa </dc:title>
  <dc:creator>martino mortola</dc:creator>
  <cp:lastModifiedBy>martino mortola</cp:lastModifiedBy>
  <cp:revision>1</cp:revision>
  <dcterms:created xsi:type="dcterms:W3CDTF">2023-10-11T08:21:54Z</dcterms:created>
  <dcterms:modified xsi:type="dcterms:W3CDTF">2023-10-11T10:02:18Z</dcterms:modified>
</cp:coreProperties>
</file>